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341" r:id="rId5"/>
    <p:sldId id="342" r:id="rId6"/>
    <p:sldId id="343" r:id="rId7"/>
    <p:sldId id="393" r:id="rId8"/>
    <p:sldId id="404" r:id="rId9"/>
    <p:sldId id="15249" r:id="rId10"/>
    <p:sldId id="15261" r:id="rId11"/>
    <p:sldId id="15182" r:id="rId12"/>
    <p:sldId id="15250" r:id="rId13"/>
    <p:sldId id="15231" r:id="rId14"/>
    <p:sldId id="15262" r:id="rId15"/>
    <p:sldId id="15251" r:id="rId16"/>
    <p:sldId id="15266" r:id="rId17"/>
    <p:sldId id="15268" r:id="rId18"/>
    <p:sldId id="15269" r:id="rId19"/>
    <p:sldId id="15270" r:id="rId20"/>
    <p:sldId id="15253" r:id="rId21"/>
    <p:sldId id="15272" r:id="rId22"/>
    <p:sldId id="15254" r:id="rId23"/>
    <p:sldId id="15255" r:id="rId24"/>
    <p:sldId id="15273" r:id="rId25"/>
    <p:sldId id="491" r:id="rId26"/>
    <p:sldId id="3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26075-1A71-4BD7-9CBB-A36DBED638AF}" v="14" dt="2026-02-06T09:07:46.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69855" autoAdjust="0"/>
  </p:normalViewPr>
  <p:slideViewPr>
    <p:cSldViewPr snapToGrid="0" showGuides="1">
      <p:cViewPr varScale="1">
        <p:scale>
          <a:sx n="77" d="100"/>
          <a:sy n="77" d="100"/>
        </p:scale>
        <p:origin x="1836" y="90"/>
      </p:cViewPr>
      <p:guideLst>
        <p:guide orient="horz" pos="2160"/>
        <p:guide pos="3816"/>
      </p:guideLst>
    </p:cSldViewPr>
  </p:slideViewPr>
  <p:notesTextViewPr>
    <p:cViewPr>
      <p:scale>
        <a:sx n="1" d="1"/>
        <a:sy n="1" d="1"/>
      </p:scale>
      <p:origin x="0" y="0"/>
    </p:cViewPr>
  </p:notesTextViewPr>
  <p:notesViewPr>
    <p:cSldViewPr snapToGrid="0" showGuides="1">
      <p:cViewPr varScale="1">
        <p:scale>
          <a:sx n="56" d="100"/>
          <a:sy n="56" d="100"/>
        </p:scale>
        <p:origin x="2366"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9B25B1-2EE7-EEDF-E6E5-3BEF59CF8B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951381C-C634-F9B5-325C-F9920F70AF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ECE88-AD4D-4975-95B9-009CC7FA6E66}" type="datetimeFigureOut">
              <a:rPr lang="en-US" smtClean="0"/>
              <a:t>2/11/2026</a:t>
            </a:fld>
            <a:endParaRPr lang="en-US"/>
          </a:p>
        </p:txBody>
      </p:sp>
      <p:sp>
        <p:nvSpPr>
          <p:cNvPr id="4" name="Footer Placeholder 3">
            <a:extLst>
              <a:ext uri="{FF2B5EF4-FFF2-40B4-BE49-F238E27FC236}">
                <a16:creationId xmlns:a16="http://schemas.microsoft.com/office/drawing/2014/main" id="{09788352-B2A0-044E-3705-1D14D73A0B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sz="900" dirty="0"/>
          </a:p>
        </p:txBody>
      </p:sp>
      <p:sp>
        <p:nvSpPr>
          <p:cNvPr id="5" name="Slide Number Placeholder 4">
            <a:extLst>
              <a:ext uri="{FF2B5EF4-FFF2-40B4-BE49-F238E27FC236}">
                <a16:creationId xmlns:a16="http://schemas.microsoft.com/office/drawing/2014/main" id="{748641BE-FE28-042F-2C94-71763BDE80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27AFE3-29AA-44C7-B7DE-DF9119AF7F5D}" type="slidenum">
              <a:rPr lang="en-US" sz="900" smtClean="0"/>
              <a:t>‹#›</a:t>
            </a:fld>
            <a:endParaRPr lang="en-US" sz="900"/>
          </a:p>
        </p:txBody>
      </p:sp>
    </p:spTree>
    <p:extLst>
      <p:ext uri="{BB962C8B-B14F-4D97-AF65-F5344CB8AC3E}">
        <p14:creationId xmlns:p14="http://schemas.microsoft.com/office/powerpoint/2010/main" val="361239067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AB4DDD-F032-4A34-A4AF-4B90092A55DE}" type="datetimeFigureOut">
              <a:rPr lang="en-US" smtClean="0"/>
              <a:t>2/11/2026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D620DD3F-384D-4476-9D5B-9B2CD68488B5}" type="slidenum">
              <a:rPr lang="en-US" smtClean="0"/>
              <a:pPr/>
              <a:t>‹#›</a:t>
            </a:fld>
            <a:endParaRPr lang="en-US"/>
          </a:p>
        </p:txBody>
      </p:sp>
    </p:spTree>
    <p:extLst>
      <p:ext uri="{BB962C8B-B14F-4D97-AF65-F5344CB8AC3E}">
        <p14:creationId xmlns:p14="http://schemas.microsoft.com/office/powerpoint/2010/main" val="2870511114"/>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buClr>
        <a:schemeClr val="accent1"/>
      </a:buClr>
      <a:buSzPct val="75000"/>
      <a:buFont typeface="Segoe UI Symbol" panose="020B0502040204020203" pitchFamily="34" charset="0"/>
      <a:buChar char="▶"/>
      <a:defRPr sz="1200" kern="1200">
        <a:solidFill>
          <a:schemeClr val="tx1"/>
        </a:solidFill>
        <a:latin typeface="+mn-lt"/>
        <a:ea typeface="+mn-ea"/>
        <a:cs typeface="+mn-cs"/>
      </a:defRPr>
    </a:lvl1pPr>
    <a:lvl2pPr marL="365760" indent="-182880" algn="l" defTabSz="914400" rtl="0" eaLnBrk="1" latinLnBrk="0" hangingPunct="1">
      <a:buClr>
        <a:schemeClr val="accent1"/>
      </a:buClr>
      <a:buSzPct val="75000"/>
      <a:buFont typeface="Segoe UI Symbol" panose="020B0502040204020203" pitchFamily="34" charset="0"/>
      <a:buChar char="▷"/>
      <a:defRPr sz="1200" kern="1200">
        <a:solidFill>
          <a:schemeClr val="tx1"/>
        </a:solidFill>
        <a:latin typeface="+mn-lt"/>
        <a:ea typeface="+mn-ea"/>
        <a:cs typeface="+mn-cs"/>
      </a:defRPr>
    </a:lvl2pPr>
    <a:lvl3pPr marL="548640" indent="-182880" algn="l" defTabSz="914400" rtl="0" eaLnBrk="1" latinLnBrk="0" hangingPunct="1">
      <a:buClr>
        <a:schemeClr val="accent1"/>
      </a:buClr>
      <a:buSzPct val="75000"/>
      <a:buFont typeface="Segoe UI Symbol" panose="020B0502040204020203" pitchFamily="34" charset="0"/>
      <a:buChar char="⨠"/>
      <a:defRPr sz="1200" kern="1200">
        <a:solidFill>
          <a:schemeClr val="tx1"/>
        </a:solidFill>
        <a:latin typeface="+mn-lt"/>
        <a:ea typeface="+mn-ea"/>
        <a:cs typeface="+mn-cs"/>
      </a:defRPr>
    </a:lvl3pPr>
    <a:lvl4pPr marL="731520" indent="-182880" algn="l" defTabSz="914400" rtl="0" eaLnBrk="1" latinLnBrk="0" hangingPunct="1">
      <a:buClr>
        <a:schemeClr val="accent1"/>
      </a:buClr>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Clr>
        <a:schemeClr val="accent1"/>
      </a:buClr>
      <a:buFont typeface="Segoe UI Symbol" panose="020B0502040204020203"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0D8E1D-8630-4EA2-97BC-C532E16F4B5D}" type="slidenum">
              <a:rPr lang="en-US" smtClean="0"/>
              <a:pPr/>
              <a:t>1</a:t>
            </a:fld>
            <a:endParaRPr lang="en-US" dirty="0"/>
          </a:p>
        </p:txBody>
      </p:sp>
      <p:sp>
        <p:nvSpPr>
          <p:cNvPr id="10" name="Slide Image Placeholder 9">
            <a:extLst>
              <a:ext uri="{FF2B5EF4-FFF2-40B4-BE49-F238E27FC236}">
                <a16:creationId xmlns:a16="http://schemas.microsoft.com/office/drawing/2014/main" id="{8F6B870D-0696-E464-5A7E-C317F49D97E5}"/>
              </a:ext>
            </a:extLst>
          </p:cNvPr>
          <p:cNvSpPr>
            <a:spLocks noGrp="1" noRot="1" noChangeAspect="1"/>
          </p:cNvSpPr>
          <p:nvPr>
            <p:ph type="sldImg"/>
          </p:nvPr>
        </p:nvSpPr>
        <p:spPr/>
      </p:sp>
    </p:spTree>
    <p:extLst>
      <p:ext uri="{BB962C8B-B14F-4D97-AF65-F5344CB8AC3E}">
        <p14:creationId xmlns:p14="http://schemas.microsoft.com/office/powerpoint/2010/main" val="399076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5B6BF-6C3D-8FD2-D380-2B31B7D31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B0156-0545-E6B8-7153-973CC3F74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3D2A7-A564-9EFE-91EB-78652BF07124}"/>
              </a:ext>
            </a:extLst>
          </p:cNvPr>
          <p:cNvSpPr>
            <a:spLocks noGrp="1"/>
          </p:cNvSpPr>
          <p:nvPr>
            <p:ph type="body" idx="1"/>
          </p:nvPr>
        </p:nvSpPr>
        <p:spPr/>
        <p:txBody>
          <a:bodyPr/>
          <a:lstStyle/>
          <a:p>
            <a:r>
              <a:rPr lang="en-US" dirty="0"/>
              <a:t>Realize this problem, many company find the solution, and one of that is google, it released </a:t>
            </a:r>
            <a:r>
              <a:rPr lang="en-US" dirty="0" err="1"/>
              <a:t>gemini</a:t>
            </a:r>
            <a:r>
              <a:rPr lang="en-US" dirty="0"/>
              <a:t> 1.5 with ability is storage millions tokens, and as we can see the example in here, we have a </a:t>
            </a:r>
            <a:r>
              <a:rPr lang="en-US" dirty="0" err="1"/>
              <a:t>vicdeo</a:t>
            </a:r>
            <a:r>
              <a:rPr lang="en-US" dirty="0"/>
              <a:t> with a long time, and has 684 thousand tokens, and it completely handle this </a:t>
            </a:r>
          </a:p>
          <a:p>
            <a:r>
              <a:rPr lang="en-US" dirty="0"/>
              <a:t>As you can see the example with prompt a picture, it can show the timecode and picture appearance very </a:t>
            </a:r>
            <a:r>
              <a:rPr lang="en-US"/>
              <a:t>fastly</a:t>
            </a:r>
            <a:endParaRPr lang="en-US" dirty="0"/>
          </a:p>
        </p:txBody>
      </p:sp>
      <p:sp>
        <p:nvSpPr>
          <p:cNvPr id="4" name="Slide Number Placeholder 3">
            <a:extLst>
              <a:ext uri="{FF2B5EF4-FFF2-40B4-BE49-F238E27FC236}">
                <a16:creationId xmlns:a16="http://schemas.microsoft.com/office/drawing/2014/main" id="{4913C74F-3E0D-1D97-B59B-1E193ED876D7}"/>
              </a:ext>
            </a:extLst>
          </p:cNvPr>
          <p:cNvSpPr>
            <a:spLocks noGrp="1"/>
          </p:cNvSpPr>
          <p:nvPr>
            <p:ph type="sldNum" sz="quarter" idx="5"/>
          </p:nvPr>
        </p:nvSpPr>
        <p:spPr/>
        <p:txBody>
          <a:bodyPr/>
          <a:lstStyle/>
          <a:p>
            <a:fld id="{550D8E1D-8630-4EA2-97BC-C532E16F4B5D}" type="slidenum">
              <a:rPr lang="en-US" smtClean="0"/>
              <a:pPr/>
              <a:t>10</a:t>
            </a:fld>
            <a:endParaRPr lang="en-US" dirty="0"/>
          </a:p>
        </p:txBody>
      </p:sp>
    </p:spTree>
    <p:extLst>
      <p:ext uri="{BB962C8B-B14F-4D97-AF65-F5344CB8AC3E}">
        <p14:creationId xmlns:p14="http://schemas.microsoft.com/office/powerpoint/2010/main" val="3250048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698CD-F97D-0235-CBA3-942E3FB63DA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E950B1-ECDA-D5E3-163E-9396DD4206BA}"/>
              </a:ext>
            </a:extLst>
          </p:cNvPr>
          <p:cNvSpPr>
            <a:spLocks noGrp="1"/>
          </p:cNvSpPr>
          <p:nvPr>
            <p:ph type="sldNum" sz="quarter" idx="5"/>
          </p:nvPr>
        </p:nvSpPr>
        <p:spPr/>
        <p:txBody>
          <a:bodyPr/>
          <a:lstStyle/>
          <a:p>
            <a:fld id="{550D8E1D-8630-4EA2-97BC-C532E16F4B5D}" type="slidenum">
              <a:rPr lang="en-US" smtClean="0"/>
              <a:pPr/>
              <a:t>11</a:t>
            </a:fld>
            <a:endParaRPr lang="en-US" dirty="0"/>
          </a:p>
        </p:txBody>
      </p:sp>
      <p:sp>
        <p:nvSpPr>
          <p:cNvPr id="6" name="Slide Image Placeholder 5">
            <a:extLst>
              <a:ext uri="{FF2B5EF4-FFF2-40B4-BE49-F238E27FC236}">
                <a16:creationId xmlns:a16="http://schemas.microsoft.com/office/drawing/2014/main" id="{A43AC115-6F2C-743D-9F4E-A2E2B973C9ED}"/>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B41CF283-397D-CE8B-F959-B981D48C77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39058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4B3D9-AD6D-807C-9F19-EF5D105B4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41E88-3D38-90B0-182B-7D96CA9D6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8BE4E-2D78-A294-03D4-B91A6A2157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98E098-35D9-725C-7652-3DEE60131835}"/>
              </a:ext>
            </a:extLst>
          </p:cNvPr>
          <p:cNvSpPr>
            <a:spLocks noGrp="1"/>
          </p:cNvSpPr>
          <p:nvPr>
            <p:ph type="sldNum" sz="quarter" idx="5"/>
          </p:nvPr>
        </p:nvSpPr>
        <p:spPr/>
        <p:txBody>
          <a:bodyPr/>
          <a:lstStyle/>
          <a:p>
            <a:fld id="{550D8E1D-8630-4EA2-97BC-C532E16F4B5D}" type="slidenum">
              <a:rPr lang="en-US" smtClean="0"/>
              <a:pPr/>
              <a:t>12</a:t>
            </a:fld>
            <a:endParaRPr lang="en-US" dirty="0"/>
          </a:p>
        </p:txBody>
      </p:sp>
    </p:spTree>
    <p:extLst>
      <p:ext uri="{BB962C8B-B14F-4D97-AF65-F5344CB8AC3E}">
        <p14:creationId xmlns:p14="http://schemas.microsoft.com/office/powerpoint/2010/main" val="789591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FDB3C-7A59-63B9-1781-3D57893AB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571840-C704-AD01-6420-2665E80D6D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1E3A7-C1CA-F1BE-E630-07DB707633C9}"/>
              </a:ext>
            </a:extLst>
          </p:cNvPr>
          <p:cNvSpPr>
            <a:spLocks noGrp="1"/>
          </p:cNvSpPr>
          <p:nvPr>
            <p:ph type="body" idx="1"/>
          </p:nvPr>
        </p:nvSpPr>
        <p:spPr/>
        <p:txBody>
          <a:bodyPr/>
          <a:lstStyle/>
          <a:p>
            <a:r>
              <a:rPr lang="en-US" dirty="0"/>
              <a:t>Agentic AI is agents that can active, interact. With the main idea, with generative AI, because the result sometime is incorrect, with the job have many steps, need to thinking, why allow it draft before execute</a:t>
            </a:r>
          </a:p>
          <a:p>
            <a:r>
              <a:rPr lang="en-US" dirty="0"/>
              <a:t>And the execution they do is chain of thought, to make a answer, let do step by step, they give a example to proof is it active effectively.</a:t>
            </a:r>
          </a:p>
        </p:txBody>
      </p:sp>
      <p:sp>
        <p:nvSpPr>
          <p:cNvPr id="4" name="Slide Number Placeholder 3">
            <a:extLst>
              <a:ext uri="{FF2B5EF4-FFF2-40B4-BE49-F238E27FC236}">
                <a16:creationId xmlns:a16="http://schemas.microsoft.com/office/drawing/2014/main" id="{F9D65379-60C0-7CFE-0344-9FC70C05342F}"/>
              </a:ext>
            </a:extLst>
          </p:cNvPr>
          <p:cNvSpPr>
            <a:spLocks noGrp="1"/>
          </p:cNvSpPr>
          <p:nvPr>
            <p:ph type="sldNum" sz="quarter" idx="5"/>
          </p:nvPr>
        </p:nvSpPr>
        <p:spPr/>
        <p:txBody>
          <a:bodyPr/>
          <a:lstStyle/>
          <a:p>
            <a:fld id="{550D8E1D-8630-4EA2-97BC-C532E16F4B5D}" type="slidenum">
              <a:rPr lang="en-US" smtClean="0"/>
              <a:pPr/>
              <a:t>13</a:t>
            </a:fld>
            <a:endParaRPr lang="en-US" dirty="0"/>
          </a:p>
        </p:txBody>
      </p:sp>
    </p:spTree>
    <p:extLst>
      <p:ext uri="{BB962C8B-B14F-4D97-AF65-F5344CB8AC3E}">
        <p14:creationId xmlns:p14="http://schemas.microsoft.com/office/powerpoint/2010/main" val="2633416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B8DA2-3303-0318-9898-8040BD0FC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D4B9C-85B2-CCC5-6FA3-61CAFD96E3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8A1CE-67C7-2A52-817F-62262A4FA7FB}"/>
              </a:ext>
            </a:extLst>
          </p:cNvPr>
          <p:cNvSpPr>
            <a:spLocks noGrp="1"/>
          </p:cNvSpPr>
          <p:nvPr>
            <p:ph type="body" idx="1"/>
          </p:nvPr>
        </p:nvSpPr>
        <p:spPr/>
        <p:txBody>
          <a:bodyPr/>
          <a:lstStyle/>
          <a:p>
            <a:r>
              <a:rPr lang="en-US" dirty="0"/>
              <a:t>If we put your AI a question and want to it answer immediately. Default answer, the advantage is </a:t>
            </a:r>
            <a:r>
              <a:rPr lang="en-US" dirty="0" err="1"/>
              <a:t>fastly</a:t>
            </a:r>
            <a:r>
              <a:rPr lang="en-US" dirty="0"/>
              <a:t> response but the disadvantage is wrong answer. And if apply cot, reason before act the result is still wrong. If only act, only search the </a:t>
            </a:r>
            <a:r>
              <a:rPr lang="en-US" dirty="0" err="1"/>
              <a:t>rs</a:t>
            </a:r>
            <a:r>
              <a:rPr lang="en-US" dirty="0"/>
              <a:t> is wrong. They realize that if we collaboration with reason before act, and see the result, the next step learn from previous step, we have correct answer.</a:t>
            </a:r>
          </a:p>
        </p:txBody>
      </p:sp>
      <p:sp>
        <p:nvSpPr>
          <p:cNvPr id="4" name="Slide Number Placeholder 3">
            <a:extLst>
              <a:ext uri="{FF2B5EF4-FFF2-40B4-BE49-F238E27FC236}">
                <a16:creationId xmlns:a16="http://schemas.microsoft.com/office/drawing/2014/main" id="{DCB894C1-308B-F484-E1A5-8CCE898A0A09}"/>
              </a:ext>
            </a:extLst>
          </p:cNvPr>
          <p:cNvSpPr>
            <a:spLocks noGrp="1"/>
          </p:cNvSpPr>
          <p:nvPr>
            <p:ph type="sldNum" sz="quarter" idx="5"/>
          </p:nvPr>
        </p:nvSpPr>
        <p:spPr/>
        <p:txBody>
          <a:bodyPr/>
          <a:lstStyle/>
          <a:p>
            <a:fld id="{550D8E1D-8630-4EA2-97BC-C532E16F4B5D}" type="slidenum">
              <a:rPr lang="en-US" smtClean="0"/>
              <a:pPr/>
              <a:t>14</a:t>
            </a:fld>
            <a:endParaRPr lang="en-US" dirty="0"/>
          </a:p>
        </p:txBody>
      </p:sp>
    </p:spTree>
    <p:extLst>
      <p:ext uri="{BB962C8B-B14F-4D97-AF65-F5344CB8AC3E}">
        <p14:creationId xmlns:p14="http://schemas.microsoft.com/office/powerpoint/2010/main" val="1413216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6E7F7-B82E-FD27-7A91-CF5B621F4E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E8DF1-BC22-62EE-1FD2-B0506DBE9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468E3-11A5-E5D2-C04D-9425C9A53453}"/>
              </a:ext>
            </a:extLst>
          </p:cNvPr>
          <p:cNvSpPr>
            <a:spLocks noGrp="1"/>
          </p:cNvSpPr>
          <p:nvPr>
            <p:ph type="body" idx="1"/>
          </p:nvPr>
        </p:nvSpPr>
        <p:spPr/>
        <p:txBody>
          <a:bodyPr/>
          <a:lstStyle/>
          <a:p>
            <a:r>
              <a:rPr lang="en-US" dirty="0"/>
              <a:t>We have a exciting event that a Smallville project from Stanford. In this article, this idea of project, it create 25 characters, 25 agents live in a village, and this game, and 25 characters created by 25 different personal, another one is haircut, father, and all of the agents don’t have script, each one has a LLM, save information, live together and this is the demo.</a:t>
            </a:r>
          </a:p>
          <a:p>
            <a:r>
              <a:rPr lang="en-US" dirty="0"/>
              <a:t>And all of the agents simulate like a human, go to work in the morning, talk each other, save the context like in the morning I see jack, or routine daily in the morning. Or when celebrate a birthday party, it will invite father, mother, everyone, act like social and save information.</a:t>
            </a:r>
          </a:p>
          <a:p>
            <a:r>
              <a:rPr lang="en-US" dirty="0"/>
              <a:t>This is also is the idea make agents can automatically, interact with each other.</a:t>
            </a:r>
          </a:p>
        </p:txBody>
      </p:sp>
      <p:sp>
        <p:nvSpPr>
          <p:cNvPr id="4" name="Slide Number Placeholder 3">
            <a:extLst>
              <a:ext uri="{FF2B5EF4-FFF2-40B4-BE49-F238E27FC236}">
                <a16:creationId xmlns:a16="http://schemas.microsoft.com/office/drawing/2014/main" id="{CC3A2399-D76B-F96B-0E23-9A1D4352C1CA}"/>
              </a:ext>
            </a:extLst>
          </p:cNvPr>
          <p:cNvSpPr>
            <a:spLocks noGrp="1"/>
          </p:cNvSpPr>
          <p:nvPr>
            <p:ph type="sldNum" sz="quarter" idx="5"/>
          </p:nvPr>
        </p:nvSpPr>
        <p:spPr/>
        <p:txBody>
          <a:bodyPr/>
          <a:lstStyle/>
          <a:p>
            <a:fld id="{550D8E1D-8630-4EA2-97BC-C532E16F4B5D}" type="slidenum">
              <a:rPr lang="en-US" smtClean="0"/>
              <a:pPr/>
              <a:t>15</a:t>
            </a:fld>
            <a:endParaRPr lang="en-US" dirty="0"/>
          </a:p>
        </p:txBody>
      </p:sp>
    </p:spTree>
    <p:extLst>
      <p:ext uri="{BB962C8B-B14F-4D97-AF65-F5344CB8AC3E}">
        <p14:creationId xmlns:p14="http://schemas.microsoft.com/office/powerpoint/2010/main" val="789547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3D0C4-CA7B-9930-F8DF-11A067A89E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9EE009-9A3D-6FB9-EB79-80FF4766E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43423-F223-837C-28DC-7AA4BC443665}"/>
              </a:ext>
            </a:extLst>
          </p:cNvPr>
          <p:cNvSpPr>
            <a:spLocks noGrp="1"/>
          </p:cNvSpPr>
          <p:nvPr>
            <p:ph type="body" idx="1"/>
          </p:nvPr>
        </p:nvSpPr>
        <p:spPr/>
        <p:txBody>
          <a:bodyPr/>
          <a:lstStyle/>
          <a:p>
            <a:r>
              <a:rPr lang="en-US" dirty="0"/>
              <a:t>And why is now, why this particular time, </a:t>
            </a:r>
          </a:p>
          <a:p>
            <a:r>
              <a:rPr lang="en-US" dirty="0"/>
              <a:t>Agent can handle job in the long time, instead of handle job in the </a:t>
            </a:r>
            <a:r>
              <a:rPr lang="en-US" dirty="0" err="1"/>
              <a:t>sorttime</a:t>
            </a:r>
            <a:r>
              <a:rPr lang="en-US" dirty="0"/>
              <a:t> like a minute or 40 50 minutes, the ability of technology is different, we see in the chart, </a:t>
            </a:r>
            <a:r>
              <a:rPr lang="en-US" dirty="0" err="1"/>
              <a:t>claude</a:t>
            </a:r>
            <a:r>
              <a:rPr lang="en-US" dirty="0"/>
              <a:t> can handle job nearly 5 hours, or GPT 5 can handle more than 2 hours, the human job can unnecessary, this is a strong of AI</a:t>
            </a:r>
          </a:p>
        </p:txBody>
      </p:sp>
      <p:sp>
        <p:nvSpPr>
          <p:cNvPr id="4" name="Slide Number Placeholder 3">
            <a:extLst>
              <a:ext uri="{FF2B5EF4-FFF2-40B4-BE49-F238E27FC236}">
                <a16:creationId xmlns:a16="http://schemas.microsoft.com/office/drawing/2014/main" id="{2729C624-E577-9234-F346-C7540A651FF5}"/>
              </a:ext>
            </a:extLst>
          </p:cNvPr>
          <p:cNvSpPr>
            <a:spLocks noGrp="1"/>
          </p:cNvSpPr>
          <p:nvPr>
            <p:ph type="sldNum" sz="quarter" idx="5"/>
          </p:nvPr>
        </p:nvSpPr>
        <p:spPr/>
        <p:txBody>
          <a:bodyPr/>
          <a:lstStyle/>
          <a:p>
            <a:fld id="{550D8E1D-8630-4EA2-97BC-C532E16F4B5D}" type="slidenum">
              <a:rPr lang="en-US" smtClean="0"/>
              <a:pPr/>
              <a:t>16</a:t>
            </a:fld>
            <a:endParaRPr lang="en-US" dirty="0"/>
          </a:p>
        </p:txBody>
      </p:sp>
    </p:spTree>
    <p:extLst>
      <p:ext uri="{BB962C8B-B14F-4D97-AF65-F5344CB8AC3E}">
        <p14:creationId xmlns:p14="http://schemas.microsoft.com/office/powerpoint/2010/main" val="770166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E2452-CC8F-9316-D8FF-4D116D0B2F7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55BA72-5352-CC46-B650-5A0695830467}"/>
              </a:ext>
            </a:extLst>
          </p:cNvPr>
          <p:cNvSpPr>
            <a:spLocks noGrp="1"/>
          </p:cNvSpPr>
          <p:nvPr>
            <p:ph type="sldNum" sz="quarter" idx="5"/>
          </p:nvPr>
        </p:nvSpPr>
        <p:spPr/>
        <p:txBody>
          <a:bodyPr/>
          <a:lstStyle/>
          <a:p>
            <a:fld id="{550D8E1D-8630-4EA2-97BC-C532E16F4B5D}" type="slidenum">
              <a:rPr lang="en-US" smtClean="0"/>
              <a:pPr/>
              <a:t>17</a:t>
            </a:fld>
            <a:endParaRPr lang="en-US" dirty="0"/>
          </a:p>
        </p:txBody>
      </p:sp>
      <p:sp>
        <p:nvSpPr>
          <p:cNvPr id="6" name="Slide Image Placeholder 5">
            <a:extLst>
              <a:ext uri="{FF2B5EF4-FFF2-40B4-BE49-F238E27FC236}">
                <a16:creationId xmlns:a16="http://schemas.microsoft.com/office/drawing/2014/main" id="{01CD993A-8C2F-D59F-322C-B07EF71CFE17}"/>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51C0BE96-F969-19A3-401F-835835495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0131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D9365-BAEE-1250-D362-C2564D2F6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AE572-96B7-42CD-94A7-A05073612E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E99387-079F-21E1-C92C-8A82EAAD9C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97B95-BB43-FDA8-E6D8-E9CA7DD357FB}"/>
              </a:ext>
            </a:extLst>
          </p:cNvPr>
          <p:cNvSpPr>
            <a:spLocks noGrp="1"/>
          </p:cNvSpPr>
          <p:nvPr>
            <p:ph type="sldNum" sz="quarter" idx="5"/>
          </p:nvPr>
        </p:nvSpPr>
        <p:spPr/>
        <p:txBody>
          <a:bodyPr/>
          <a:lstStyle/>
          <a:p>
            <a:fld id="{550D8E1D-8630-4EA2-97BC-C532E16F4B5D}" type="slidenum">
              <a:rPr lang="en-US" smtClean="0"/>
              <a:pPr/>
              <a:t>18</a:t>
            </a:fld>
            <a:endParaRPr lang="en-US" dirty="0"/>
          </a:p>
        </p:txBody>
      </p:sp>
    </p:spTree>
    <p:extLst>
      <p:ext uri="{BB962C8B-B14F-4D97-AF65-F5344CB8AC3E}">
        <p14:creationId xmlns:p14="http://schemas.microsoft.com/office/powerpoint/2010/main" val="2573628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02AE8-65C6-2C6C-9587-31043A973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95D07-82A0-AFAB-D94A-68DF3F93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363BA-E9CE-CDF2-0D10-BCD32E976F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9A89B8-271B-FA49-A296-AB54205182C1}"/>
              </a:ext>
            </a:extLst>
          </p:cNvPr>
          <p:cNvSpPr>
            <a:spLocks noGrp="1"/>
          </p:cNvSpPr>
          <p:nvPr>
            <p:ph type="sldNum" sz="quarter" idx="5"/>
          </p:nvPr>
        </p:nvSpPr>
        <p:spPr/>
        <p:txBody>
          <a:bodyPr/>
          <a:lstStyle/>
          <a:p>
            <a:fld id="{550D8E1D-8630-4EA2-97BC-C532E16F4B5D}" type="slidenum">
              <a:rPr lang="en-US" smtClean="0"/>
              <a:pPr/>
              <a:t>19</a:t>
            </a:fld>
            <a:endParaRPr lang="en-US" dirty="0"/>
          </a:p>
        </p:txBody>
      </p:sp>
    </p:spTree>
    <p:extLst>
      <p:ext uri="{BB962C8B-B14F-4D97-AF65-F5344CB8AC3E}">
        <p14:creationId xmlns:p14="http://schemas.microsoft.com/office/powerpoint/2010/main" val="140816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Hi everyone, thank everyone to join here today, hope we are grateful time in here today. Personally, I am Hung, and today I want to bring a topic about</a:t>
            </a:r>
          </a:p>
          <a:p>
            <a:r>
              <a:rPr lang="en-US" dirty="0"/>
              <a:t>To see my picture overall about my topic, we will go through for main points</a:t>
            </a:r>
          </a:p>
        </p:txBody>
      </p:sp>
      <p:sp>
        <p:nvSpPr>
          <p:cNvPr id="4" name="Slide Number Placeholder 3"/>
          <p:cNvSpPr>
            <a:spLocks noGrp="1"/>
          </p:cNvSpPr>
          <p:nvPr>
            <p:ph type="sldNum" sz="quarter" idx="5"/>
          </p:nvPr>
        </p:nvSpPr>
        <p:spPr/>
        <p:txBody>
          <a:bodyPr/>
          <a:lstStyle/>
          <a:p>
            <a:fld id="{550D8E1D-8630-4EA2-97BC-C532E16F4B5D}" type="slidenum">
              <a:rPr lang="en-US" smtClean="0"/>
              <a:pPr/>
              <a:t>2</a:t>
            </a:fld>
            <a:endParaRPr lang="en-US" dirty="0"/>
          </a:p>
        </p:txBody>
      </p:sp>
      <p:sp>
        <p:nvSpPr>
          <p:cNvPr id="7" name="Slide Image Placeholder 6">
            <a:extLst>
              <a:ext uri="{FF2B5EF4-FFF2-40B4-BE49-F238E27FC236}">
                <a16:creationId xmlns:a16="http://schemas.microsoft.com/office/drawing/2014/main" id="{58E63DC6-640C-09B1-4C55-E4DF97A4F811}"/>
              </a:ext>
            </a:extLst>
          </p:cNvPr>
          <p:cNvSpPr>
            <a:spLocks noGrp="1" noRot="1" noChangeAspect="1"/>
          </p:cNvSpPr>
          <p:nvPr>
            <p:ph type="sldImg"/>
          </p:nvPr>
        </p:nvSpPr>
        <p:spPr/>
      </p:sp>
    </p:spTree>
    <p:extLst>
      <p:ext uri="{BB962C8B-B14F-4D97-AF65-F5344CB8AC3E}">
        <p14:creationId xmlns:p14="http://schemas.microsoft.com/office/powerpoint/2010/main" val="270617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15A01-1DA2-8E0C-C67D-DB158905B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18180-73FF-E1F1-E2E2-716D07ECB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466E7D-0441-3713-D656-BD8432AF7E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2054B-7BBC-4855-D56A-C1C45D62007D}"/>
              </a:ext>
            </a:extLst>
          </p:cNvPr>
          <p:cNvSpPr>
            <a:spLocks noGrp="1"/>
          </p:cNvSpPr>
          <p:nvPr>
            <p:ph type="sldNum" sz="quarter" idx="5"/>
          </p:nvPr>
        </p:nvSpPr>
        <p:spPr/>
        <p:txBody>
          <a:bodyPr/>
          <a:lstStyle/>
          <a:p>
            <a:fld id="{550D8E1D-8630-4EA2-97BC-C532E16F4B5D}" type="slidenum">
              <a:rPr lang="en-US" smtClean="0"/>
              <a:pPr/>
              <a:t>20</a:t>
            </a:fld>
            <a:endParaRPr lang="en-US" dirty="0"/>
          </a:p>
        </p:txBody>
      </p:sp>
    </p:spTree>
    <p:extLst>
      <p:ext uri="{BB962C8B-B14F-4D97-AF65-F5344CB8AC3E}">
        <p14:creationId xmlns:p14="http://schemas.microsoft.com/office/powerpoint/2010/main" val="1364336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EB55-6BBF-7A44-2998-42DEDC525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3BFD6-2983-D2DD-AB3D-9E88DBC17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2F4506-827E-01CB-D99F-6D91894890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F611FD-1AF7-712C-17BF-3B19A56DB166}"/>
              </a:ext>
            </a:extLst>
          </p:cNvPr>
          <p:cNvSpPr>
            <a:spLocks noGrp="1"/>
          </p:cNvSpPr>
          <p:nvPr>
            <p:ph type="sldNum" sz="quarter" idx="5"/>
          </p:nvPr>
        </p:nvSpPr>
        <p:spPr/>
        <p:txBody>
          <a:bodyPr/>
          <a:lstStyle/>
          <a:p>
            <a:fld id="{550D8E1D-8630-4EA2-97BC-C532E16F4B5D}" type="slidenum">
              <a:rPr lang="en-US" smtClean="0"/>
              <a:pPr/>
              <a:t>21</a:t>
            </a:fld>
            <a:endParaRPr lang="en-US" dirty="0"/>
          </a:p>
        </p:txBody>
      </p:sp>
    </p:spTree>
    <p:extLst>
      <p:ext uri="{BB962C8B-B14F-4D97-AF65-F5344CB8AC3E}">
        <p14:creationId xmlns:p14="http://schemas.microsoft.com/office/powerpoint/2010/main" val="1615504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0D8E1D-8630-4EA2-97BC-C532E16F4B5D}" type="slidenum">
              <a:rPr lang="en-US" smtClean="0"/>
              <a:pPr/>
              <a:t>22</a:t>
            </a:fld>
            <a:endParaRPr lang="en-US" dirty="0"/>
          </a:p>
        </p:txBody>
      </p:sp>
    </p:spTree>
    <p:extLst>
      <p:ext uri="{BB962C8B-B14F-4D97-AF65-F5344CB8AC3E}">
        <p14:creationId xmlns:p14="http://schemas.microsoft.com/office/powerpoint/2010/main" val="981099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0D8E1D-8630-4EA2-97BC-C532E16F4B5D}" type="slidenum">
              <a:rPr lang="en-US" smtClean="0"/>
              <a:pPr/>
              <a:t>23</a:t>
            </a:fld>
            <a:endParaRPr lang="en-US" dirty="0"/>
          </a:p>
        </p:txBody>
      </p:sp>
    </p:spTree>
    <p:extLst>
      <p:ext uri="{BB962C8B-B14F-4D97-AF65-F5344CB8AC3E}">
        <p14:creationId xmlns:p14="http://schemas.microsoft.com/office/powerpoint/2010/main" val="366197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Firstly, we are overview about why…AI, as we can see recently, many applications have appeared, why not many years ago ? And we will explore this together</a:t>
            </a:r>
          </a:p>
          <a:p>
            <a:r>
              <a:rPr lang="en-US" dirty="0"/>
              <a:t>Secondly, we are explore about the development of </a:t>
            </a:r>
            <a:r>
              <a:rPr lang="en-US" dirty="0" err="1"/>
              <a:t>genAi</a:t>
            </a:r>
            <a:r>
              <a:rPr lang="en-US" dirty="0"/>
              <a:t> and why is GENAI not enough</a:t>
            </a:r>
          </a:p>
          <a:p>
            <a:r>
              <a:rPr lang="en-US" dirty="0"/>
              <a:t>And the next we have the main content the upgrade from </a:t>
            </a:r>
            <a:r>
              <a:rPr lang="en-US" dirty="0" err="1"/>
              <a:t>genAI</a:t>
            </a:r>
            <a:r>
              <a:rPr lang="en-US" dirty="0"/>
              <a:t> to agentic AI</a:t>
            </a:r>
          </a:p>
          <a:p>
            <a:r>
              <a:rPr lang="en-US" dirty="0"/>
              <a:t>And finally, we see the applications and future of agentic AI, and agentic AI with </a:t>
            </a:r>
            <a:r>
              <a:rPr lang="en-US" dirty="0" err="1"/>
              <a:t>amkor</a:t>
            </a:r>
            <a:r>
              <a:rPr lang="en-US" dirty="0"/>
              <a:t> technology </a:t>
            </a:r>
            <a:r>
              <a:rPr lang="en-US" dirty="0" err="1"/>
              <a:t>vietnam</a:t>
            </a:r>
            <a:endParaRPr lang="en-US" dirty="0"/>
          </a:p>
        </p:txBody>
      </p:sp>
      <p:sp>
        <p:nvSpPr>
          <p:cNvPr id="4" name="Slide Number Placeholder 3"/>
          <p:cNvSpPr>
            <a:spLocks noGrp="1"/>
          </p:cNvSpPr>
          <p:nvPr>
            <p:ph type="sldNum" sz="quarter" idx="5"/>
          </p:nvPr>
        </p:nvSpPr>
        <p:spPr/>
        <p:txBody>
          <a:bodyPr/>
          <a:lstStyle/>
          <a:p>
            <a:fld id="{550D8E1D-8630-4EA2-97BC-C532E16F4B5D}" type="slidenum">
              <a:rPr lang="en-US" smtClean="0"/>
              <a:pPr/>
              <a:t>3</a:t>
            </a:fld>
            <a:endParaRPr lang="en-US" dirty="0"/>
          </a:p>
        </p:txBody>
      </p:sp>
      <p:sp>
        <p:nvSpPr>
          <p:cNvPr id="7" name="Slide Image Placeholder 6">
            <a:extLst>
              <a:ext uri="{FF2B5EF4-FFF2-40B4-BE49-F238E27FC236}">
                <a16:creationId xmlns:a16="http://schemas.microsoft.com/office/drawing/2014/main" id="{3BC45512-72D0-074D-E22C-98D7C905C196}"/>
              </a:ext>
            </a:extLst>
          </p:cNvPr>
          <p:cNvSpPr>
            <a:spLocks noGrp="1" noRot="1" noChangeAspect="1"/>
          </p:cNvSpPr>
          <p:nvPr>
            <p:ph type="sldImg"/>
          </p:nvPr>
        </p:nvSpPr>
        <p:spPr/>
      </p:sp>
    </p:spTree>
    <p:extLst>
      <p:ext uri="{BB962C8B-B14F-4D97-AF65-F5344CB8AC3E}">
        <p14:creationId xmlns:p14="http://schemas.microsoft.com/office/powerpoint/2010/main" val="208062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50D8E1D-8630-4EA2-97BC-C532E16F4B5D}" type="slidenum">
              <a:rPr lang="en-US" smtClean="0"/>
              <a:pPr/>
              <a:t>4</a:t>
            </a:fld>
            <a:endParaRPr lang="en-US" dirty="0"/>
          </a:p>
        </p:txBody>
      </p:sp>
      <p:sp>
        <p:nvSpPr>
          <p:cNvPr id="6" name="Slide Image Placeholder 5">
            <a:extLst>
              <a:ext uri="{FF2B5EF4-FFF2-40B4-BE49-F238E27FC236}">
                <a16:creationId xmlns:a16="http://schemas.microsoft.com/office/drawing/2014/main" id="{C5556632-BF0A-A218-3C59-94CF9D265CC3}"/>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29FE9F81-CB93-CD07-A51B-ACE91C282F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10214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50D8E1D-8630-4EA2-97BC-C532E16F4B5D}" type="slidenum">
              <a:rPr lang="en-US" smtClean="0"/>
              <a:pPr/>
              <a:t>5</a:t>
            </a:fld>
            <a:endParaRPr lang="en-US" dirty="0"/>
          </a:p>
        </p:txBody>
      </p:sp>
      <p:sp>
        <p:nvSpPr>
          <p:cNvPr id="12" name="Slide Image Placeholder 11">
            <a:extLst>
              <a:ext uri="{FF2B5EF4-FFF2-40B4-BE49-F238E27FC236}">
                <a16:creationId xmlns:a16="http://schemas.microsoft.com/office/drawing/2014/main" id="{796278FB-CAAE-C676-1408-76C1774CDFF0}"/>
              </a:ext>
            </a:extLst>
          </p:cNvPr>
          <p:cNvSpPr>
            <a:spLocks noGrp="1" noRot="1" noChangeAspect="1"/>
          </p:cNvSpPr>
          <p:nvPr>
            <p:ph type="sldImg"/>
          </p:nvPr>
        </p:nvSpPr>
        <p:spPr/>
      </p:sp>
      <p:sp>
        <p:nvSpPr>
          <p:cNvPr id="13" name="Notes Placeholder 12">
            <a:extLst>
              <a:ext uri="{FF2B5EF4-FFF2-40B4-BE49-F238E27FC236}">
                <a16:creationId xmlns:a16="http://schemas.microsoft.com/office/drawing/2014/main" id="{B7D58B0F-7BE3-3A12-B64E-53AF935CD89F}"/>
              </a:ext>
            </a:extLst>
          </p:cNvPr>
          <p:cNvSpPr>
            <a:spLocks noGrp="1"/>
          </p:cNvSpPr>
          <p:nvPr>
            <p:ph type="body" idx="1"/>
          </p:nvPr>
        </p:nvSpPr>
        <p:spPr/>
        <p:txBody>
          <a:bodyPr/>
          <a:lstStyle/>
          <a:p>
            <a:r>
              <a:rPr lang="en-US" dirty="0"/>
              <a:t>And we will comeback in 2017, the AI algorithm in this time can’t read….</a:t>
            </a:r>
          </a:p>
          <a:p>
            <a:r>
              <a:rPr lang="en-US" dirty="0"/>
              <a:t>Everyday human make many resources from audio, social, blog, and this data is unverified and very messy</a:t>
            </a:r>
          </a:p>
          <a:p>
            <a:r>
              <a:rPr lang="en-US" dirty="0"/>
              <a:t>The AI algorithm is this time read sequentially like a human read a book, it lead to execute time is very low</a:t>
            </a:r>
          </a:p>
          <a:p>
            <a:r>
              <a:rPr lang="en-US" dirty="0"/>
              <a:t>The human language is very ironic, why I said that we can see the classical example like this</a:t>
            </a:r>
          </a:p>
          <a:p>
            <a:r>
              <a:rPr lang="en-US" dirty="0"/>
              <a:t>We have two sentences, like the same but different from the last word big and small</a:t>
            </a:r>
          </a:p>
          <a:p>
            <a:r>
              <a:rPr lang="en-US" dirty="0"/>
              <a:t>But in the first sentence, you can see it representation for laptop, because laptop too big so I can’t fill in the bag</a:t>
            </a:r>
          </a:p>
          <a:p>
            <a:r>
              <a:rPr lang="en-US" dirty="0"/>
              <a:t>And the next sentence, it representation for the bag, so you can see AI can make a mistake when read sequentially</a:t>
            </a:r>
          </a:p>
        </p:txBody>
      </p:sp>
    </p:spTree>
    <p:extLst>
      <p:ext uri="{BB962C8B-B14F-4D97-AF65-F5344CB8AC3E}">
        <p14:creationId xmlns:p14="http://schemas.microsoft.com/office/powerpoint/2010/main" val="55444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50D8E1D-8630-4EA2-97BC-C532E16F4B5D}" type="slidenum">
              <a:rPr lang="en-US" smtClean="0"/>
              <a:pPr/>
              <a:t>6</a:t>
            </a:fld>
            <a:endParaRPr lang="en-US" dirty="0"/>
          </a:p>
        </p:txBody>
      </p:sp>
      <p:sp>
        <p:nvSpPr>
          <p:cNvPr id="6" name="Slide Image Placeholder 5">
            <a:extLst>
              <a:ext uri="{FF2B5EF4-FFF2-40B4-BE49-F238E27FC236}">
                <a16:creationId xmlns:a16="http://schemas.microsoft.com/office/drawing/2014/main" id="{69811AB6-35F3-2293-83FD-9521FFAE11F6}"/>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85B1CE78-DF4C-9D33-6920-186869EFFF46}"/>
              </a:ext>
            </a:extLst>
          </p:cNvPr>
          <p:cNvSpPr>
            <a:spLocks noGrp="1"/>
          </p:cNvSpPr>
          <p:nvPr>
            <p:ph type="body" idx="1"/>
          </p:nvPr>
        </p:nvSpPr>
        <p:spPr/>
        <p:txBody>
          <a:bodyPr/>
          <a:lstStyle/>
          <a:p>
            <a:r>
              <a:rPr lang="en-US" dirty="0"/>
              <a:t>And this a reason transformer architecture born and solve this problem</a:t>
            </a:r>
          </a:p>
          <a:p>
            <a:r>
              <a:rPr lang="en-US" dirty="0"/>
              <a:t>Instead of read sequentially, it read parallel, it read entire the context like a human, and combine with undergoes multiple layers of analysis to find the relation between words, and find the important word in the context</a:t>
            </a:r>
          </a:p>
          <a:p>
            <a:r>
              <a:rPr lang="en-US" dirty="0"/>
              <a:t>And with the transformer architecture, we can solve data access problem from human, and the most important thing in this time is increase execute time. All the companies realize this main point we just only increase execute time, all of big branches research, and this also remarked a explosion of AI</a:t>
            </a:r>
          </a:p>
          <a:p>
            <a:r>
              <a:rPr lang="en-US" dirty="0"/>
              <a:t>We can see </a:t>
            </a:r>
            <a:r>
              <a:rPr lang="en-US" dirty="0" err="1"/>
              <a:t>nvidia’s</a:t>
            </a:r>
            <a:r>
              <a:rPr lang="en-US" dirty="0"/>
              <a:t> revenue chart rising sharply.</a:t>
            </a:r>
          </a:p>
        </p:txBody>
      </p:sp>
    </p:spTree>
    <p:extLst>
      <p:ext uri="{BB962C8B-B14F-4D97-AF65-F5344CB8AC3E}">
        <p14:creationId xmlns:p14="http://schemas.microsoft.com/office/powerpoint/2010/main" val="3534390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6A96F-67E4-3863-5542-D5B43152292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EDC79C-F6D7-9390-1FE2-CFBBF21F3FDF}"/>
              </a:ext>
            </a:extLst>
          </p:cNvPr>
          <p:cNvSpPr>
            <a:spLocks noGrp="1"/>
          </p:cNvSpPr>
          <p:nvPr>
            <p:ph type="sldNum" sz="quarter" idx="5"/>
          </p:nvPr>
        </p:nvSpPr>
        <p:spPr/>
        <p:txBody>
          <a:bodyPr/>
          <a:lstStyle/>
          <a:p>
            <a:fld id="{550D8E1D-8630-4EA2-97BC-C532E16F4B5D}" type="slidenum">
              <a:rPr lang="en-US" smtClean="0"/>
              <a:pPr/>
              <a:t>7</a:t>
            </a:fld>
            <a:endParaRPr lang="en-US" dirty="0"/>
          </a:p>
        </p:txBody>
      </p:sp>
      <p:sp>
        <p:nvSpPr>
          <p:cNvPr id="6" name="Slide Image Placeholder 5">
            <a:extLst>
              <a:ext uri="{FF2B5EF4-FFF2-40B4-BE49-F238E27FC236}">
                <a16:creationId xmlns:a16="http://schemas.microsoft.com/office/drawing/2014/main" id="{D230A378-824B-1D82-7A6A-451F73EEF14C}"/>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96E1F714-0B22-70D6-54CC-59872B3888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28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Generative AI is essentially a word predictor; it doesn't understand human language.</a:t>
            </a:r>
          </a:p>
          <a:p>
            <a:r>
              <a:rPr lang="en-US" sz="1200" b="0" i="0" kern="1200" dirty="0">
                <a:solidFill>
                  <a:schemeClr val="tx1"/>
                </a:solidFill>
                <a:effectLst/>
                <a:latin typeface="+mn-lt"/>
                <a:ea typeface="+mn-ea"/>
                <a:cs typeface="+mn-cs"/>
              </a:rPr>
              <a:t>It is based on statistical probabilities, relying on training to determine which answer has the highest probability from different contexts.</a:t>
            </a:r>
          </a:p>
          <a:p>
            <a:r>
              <a:rPr lang="en-US" sz="1200" b="0" i="0" kern="1200" dirty="0">
                <a:solidFill>
                  <a:schemeClr val="tx1"/>
                </a:solidFill>
                <a:effectLst/>
                <a:latin typeface="+mn-lt"/>
                <a:ea typeface="+mn-ea"/>
                <a:cs typeface="+mn-cs"/>
              </a:rPr>
              <a:t>But after a long time to use AI, we realize some problems of AI like:</a:t>
            </a:r>
            <a:endParaRPr lang="en-US" dirty="0"/>
          </a:p>
        </p:txBody>
      </p:sp>
      <p:sp>
        <p:nvSpPr>
          <p:cNvPr id="4" name="Slide Number Placeholder 3"/>
          <p:cNvSpPr>
            <a:spLocks noGrp="1"/>
          </p:cNvSpPr>
          <p:nvPr>
            <p:ph type="sldNum" sz="quarter" idx="5"/>
          </p:nvPr>
        </p:nvSpPr>
        <p:spPr/>
        <p:txBody>
          <a:bodyPr/>
          <a:lstStyle/>
          <a:p>
            <a:fld id="{550D8E1D-8630-4EA2-97BC-C532E16F4B5D}" type="slidenum">
              <a:rPr lang="en-US" smtClean="0"/>
              <a:pPr/>
              <a:t>8</a:t>
            </a:fld>
            <a:endParaRPr lang="en-US" dirty="0"/>
          </a:p>
        </p:txBody>
      </p:sp>
    </p:spTree>
    <p:extLst>
      <p:ext uri="{BB962C8B-B14F-4D97-AF65-F5344CB8AC3E}">
        <p14:creationId xmlns:p14="http://schemas.microsoft.com/office/powerpoint/2010/main" val="93909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D327E-BB04-98DA-3A6B-F1571F214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99DE2-241C-C9CF-78C5-9DC8350F2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85EEF-B24C-5135-4F97-E27BAA5DAD2A}"/>
              </a:ext>
            </a:extLst>
          </p:cNvPr>
          <p:cNvSpPr>
            <a:spLocks noGrp="1"/>
          </p:cNvSpPr>
          <p:nvPr>
            <p:ph type="body" idx="1"/>
          </p:nvPr>
        </p:nvSpPr>
        <p:spPr/>
        <p:txBody>
          <a:bodyPr/>
          <a:lstStyle/>
          <a:p>
            <a:r>
              <a:rPr lang="en-US" dirty="0"/>
              <a:t>Firstly is hallucination, there are many times, AI is try give the answer but it is wrong answer you can see the example</a:t>
            </a:r>
          </a:p>
          <a:p>
            <a:r>
              <a:rPr lang="en-US" dirty="0"/>
              <a:t>Secondly is context window, we have a project used for a long time, and have a day AI forget your context, and it answer hallucination, this actually is big problem</a:t>
            </a:r>
          </a:p>
        </p:txBody>
      </p:sp>
      <p:sp>
        <p:nvSpPr>
          <p:cNvPr id="4" name="Slide Number Placeholder 3">
            <a:extLst>
              <a:ext uri="{FF2B5EF4-FFF2-40B4-BE49-F238E27FC236}">
                <a16:creationId xmlns:a16="http://schemas.microsoft.com/office/drawing/2014/main" id="{20FF488A-6EDC-5D32-E6B4-EB9A5AC61E28}"/>
              </a:ext>
            </a:extLst>
          </p:cNvPr>
          <p:cNvSpPr>
            <a:spLocks noGrp="1"/>
          </p:cNvSpPr>
          <p:nvPr>
            <p:ph type="sldNum" sz="quarter" idx="5"/>
          </p:nvPr>
        </p:nvSpPr>
        <p:spPr/>
        <p:txBody>
          <a:bodyPr/>
          <a:lstStyle/>
          <a:p>
            <a:fld id="{550D8E1D-8630-4EA2-97BC-C532E16F4B5D}" type="slidenum">
              <a:rPr lang="en-US" smtClean="0"/>
              <a:pPr/>
              <a:t>9</a:t>
            </a:fld>
            <a:endParaRPr lang="en-US" dirty="0"/>
          </a:p>
        </p:txBody>
      </p:sp>
    </p:spTree>
    <p:extLst>
      <p:ext uri="{BB962C8B-B14F-4D97-AF65-F5344CB8AC3E}">
        <p14:creationId xmlns:p14="http://schemas.microsoft.com/office/powerpoint/2010/main" val="3112235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hyperlink" Target="https://twitter.com/AmkorTechnology" TargetMode="External"/><Relationship Id="rId3" Type="http://schemas.openxmlformats.org/officeDocument/2006/relationships/hyperlink" Target="https://amkor.com/" TargetMode="External"/><Relationship Id="rId21" Type="http://schemas.openxmlformats.org/officeDocument/2006/relationships/hyperlink" Target="https://amkor.com/amkor-wechat/" TargetMode="External"/><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hyperlink" Target="https://www.facebook.com/AmkorTechnology/" TargetMode="External"/><Relationship Id="rId2" Type="http://schemas.openxmlformats.org/officeDocument/2006/relationships/image" Target="../media/image18.png"/><Relationship Id="rId16" Type="http://schemas.openxmlformats.org/officeDocument/2006/relationships/hyperlink" Target="https://www.linkedin.com/company/7135/" TargetMode="External"/><Relationship Id="rId20" Type="http://schemas.openxmlformats.org/officeDocument/2006/relationships/hyperlink" Target="https://www.instagram.com/amkortechnology/" TargetMode="External"/><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6.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5.png"/><Relationship Id="rId10" Type="http://schemas.openxmlformats.org/officeDocument/2006/relationships/image" Target="../media/image25.png"/><Relationship Id="rId19" Type="http://schemas.openxmlformats.org/officeDocument/2006/relationships/hyperlink" Target="https://www.youtube.com/user/AmkorTechnology" TargetMode="External"/><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hyperlink" Target="https://twitter.com/AmkorTechnology" TargetMode="External"/><Relationship Id="rId3" Type="http://schemas.openxmlformats.org/officeDocument/2006/relationships/hyperlink" Target="https://amkor.com/" TargetMode="External"/><Relationship Id="rId21" Type="http://schemas.openxmlformats.org/officeDocument/2006/relationships/hyperlink" Target="https://amkor.com/amkor-wechat/" TargetMode="External"/><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hyperlink" Target="https://www.facebook.com/AmkorTechnology/" TargetMode="External"/><Relationship Id="rId2" Type="http://schemas.openxmlformats.org/officeDocument/2006/relationships/image" Target="../media/image18.png"/><Relationship Id="rId16" Type="http://schemas.openxmlformats.org/officeDocument/2006/relationships/hyperlink" Target="https://www.linkedin.com/company/7135/" TargetMode="External"/><Relationship Id="rId20" Type="http://schemas.openxmlformats.org/officeDocument/2006/relationships/hyperlink" Target="https://www.instagram.com/amkortechnology/" TargetMode="External"/><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31.pn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6.svg"/><Relationship Id="rId10" Type="http://schemas.openxmlformats.org/officeDocument/2006/relationships/image" Target="../media/image25.png"/><Relationship Id="rId19" Type="http://schemas.openxmlformats.org/officeDocument/2006/relationships/hyperlink" Target="https://www.youtube.com/user/AmkorTechnology" TargetMode="External"/><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hyperlink" Target="https://twitter.com/AmkorTechnology" TargetMode="External"/><Relationship Id="rId3" Type="http://schemas.openxmlformats.org/officeDocument/2006/relationships/hyperlink" Target="https://amkor.com/" TargetMode="External"/><Relationship Id="rId21" Type="http://schemas.openxmlformats.org/officeDocument/2006/relationships/hyperlink" Target="https://amkor.com/amkor-wechat/" TargetMode="External"/><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hyperlink" Target="https://www.facebook.com/AmkorTechnology/" TargetMode="External"/><Relationship Id="rId2" Type="http://schemas.openxmlformats.org/officeDocument/2006/relationships/image" Target="../media/image18.png"/><Relationship Id="rId16" Type="http://schemas.openxmlformats.org/officeDocument/2006/relationships/hyperlink" Target="https://www.linkedin.com/company/7135/" TargetMode="External"/><Relationship Id="rId20" Type="http://schemas.openxmlformats.org/officeDocument/2006/relationships/hyperlink" Target="https://www.instagram.com/amkortechnology/" TargetMode="External"/><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31.pn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6.svg"/><Relationship Id="rId10" Type="http://schemas.openxmlformats.org/officeDocument/2006/relationships/image" Target="../media/image25.png"/><Relationship Id="rId19" Type="http://schemas.openxmlformats.org/officeDocument/2006/relationships/hyperlink" Target="https://www.youtube.com/user/AmkorTechnology" TargetMode="External"/><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0946A1-5433-3962-6305-8CD647A80ADA}"/>
              </a:ext>
            </a:extLst>
          </p:cNvPr>
          <p:cNvGrpSpPr>
            <a:grpSpLocks noGrp="1" noUngrp="1" noRot="1" noMove="1" noResize="1"/>
          </p:cNvGrpSpPr>
          <p:nvPr userDrawn="1"/>
        </p:nvGrpSpPr>
        <p:grpSpPr>
          <a:xfrm>
            <a:off x="0" y="0"/>
            <a:ext cx="2496312" cy="6858000"/>
            <a:chOff x="0" y="0"/>
            <a:chExt cx="2496312" cy="6858000"/>
          </a:xfrm>
        </p:grpSpPr>
        <p:sp>
          <p:nvSpPr>
            <p:cNvPr id="12" name="Rectangle 11">
              <a:extLst>
                <a:ext uri="{FF2B5EF4-FFF2-40B4-BE49-F238E27FC236}">
                  <a16:creationId xmlns:a16="http://schemas.microsoft.com/office/drawing/2014/main" id="{F0A2406E-CDFF-1F80-F622-2B8186B1578E}"/>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66D87FA-CB56-E626-BAED-1E2E64EF18E5}"/>
                </a:ext>
              </a:extLst>
            </p:cNvPr>
            <p:cNvSpPr>
              <a:spLocks noGrp="1" noRot="1" noMove="1" noResize="1" noEditPoints="1" noAdjustHandles="1" noChangeArrowheads="1" noChangeShapeType="1"/>
            </p:cNvSpPr>
            <p:nvPr userDrawn="1"/>
          </p:nvSpPr>
          <p:spPr>
            <a:xfrm rot="10800000" flipH="1">
              <a:off x="1" y="0"/>
              <a:ext cx="1499616" cy="1143000"/>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8" name="Tagline">
            <a:extLst>
              <a:ext uri="{FF2B5EF4-FFF2-40B4-BE49-F238E27FC236}">
                <a16:creationId xmlns:a16="http://schemas.microsoft.com/office/drawing/2014/main" id="{5CA752F2-3C25-457C-F18D-D8F8FDBC62DA}"/>
              </a:ext>
            </a:extLst>
          </p:cNvPr>
          <p:cNvSpPr txBox="1">
            <a:spLocks noGrp="1" noRot="1" noMove="1" noResize="1" noEditPoints="1" noAdjustHandles="1" noChangeArrowheads="1" noChangeShapeType="1"/>
          </p:cNvSpPr>
          <p:nvPr userDrawn="1"/>
        </p:nvSpPr>
        <p:spPr>
          <a:xfrm>
            <a:off x="7070721" y="4132174"/>
            <a:ext cx="3587841" cy="461665"/>
          </a:xfrm>
          <a:prstGeom prst="rect">
            <a:avLst/>
          </a:prstGeom>
          <a:noFill/>
        </p:spPr>
        <p:txBody>
          <a:bodyPr wrap="none" rtlCol="0">
            <a:spAutoFit/>
          </a:bodyPr>
          <a:lstStyle/>
          <a:p>
            <a:pPr marL="0" indent="0" algn="ctr">
              <a:spcBef>
                <a:spcPts val="600"/>
              </a:spcBef>
              <a:buClr>
                <a:schemeClr val="accent1"/>
              </a:buClr>
              <a:buSzPct val="75000"/>
              <a:buFontTx/>
              <a:buNone/>
            </a:pPr>
            <a:r>
              <a:rPr lang="en-US" sz="2400" dirty="0">
                <a:solidFill>
                  <a:schemeClr val="tx1"/>
                </a:solidFill>
                <a:latin typeface="Arial" panose="020B0604020202020204" pitchFamily="34" charset="0"/>
                <a:ea typeface="Verdana" panose="020B0604030504040204" pitchFamily="34" charset="0"/>
                <a:cs typeface="Arial" panose="020B0604020202020204" pitchFamily="34" charset="0"/>
              </a:rPr>
              <a:t>ENABLING the FUTURE</a:t>
            </a:r>
          </a:p>
        </p:txBody>
      </p:sp>
      <p:cxnSp>
        <p:nvCxnSpPr>
          <p:cNvPr id="9" name="Straight Connector 8">
            <a:extLst>
              <a:ext uri="{FF2B5EF4-FFF2-40B4-BE49-F238E27FC236}">
                <a16:creationId xmlns:a16="http://schemas.microsoft.com/office/drawing/2014/main" id="{63C04FAB-D55C-DB32-9FFB-E4868CF3D0F1}"/>
              </a:ext>
            </a:extLst>
          </p:cNvPr>
          <p:cNvCxnSpPr>
            <a:cxnSpLocks noGrp="1" noRot="1" noMove="1" noResize="1" noEditPoints="1" noAdjustHandles="1" noChangeArrowheads="1" noChangeShapeType="1"/>
          </p:cNvCxnSpPr>
          <p:nvPr userDrawn="1"/>
        </p:nvCxnSpPr>
        <p:spPr>
          <a:xfrm>
            <a:off x="7630201" y="3795032"/>
            <a:ext cx="2468880" cy="0"/>
          </a:xfrm>
          <a:prstGeom prst="line">
            <a:avLst/>
          </a:prstGeom>
          <a:ln w="12700">
            <a:solidFill>
              <a:schemeClr val="tx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E61868B-1B68-FA4C-E80F-691352C8D88B}"/>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32266" y="1805221"/>
            <a:ext cx="4464751" cy="1661879"/>
          </a:xfrm>
          <a:prstGeom prst="rect">
            <a:avLst/>
          </a:prstGeom>
          <a:effectLst/>
        </p:spPr>
      </p:pic>
    </p:spTree>
    <p:extLst>
      <p:ext uri="{BB962C8B-B14F-4D97-AF65-F5344CB8AC3E}">
        <p14:creationId xmlns:p14="http://schemas.microsoft.com/office/powerpoint/2010/main" val="303449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Large 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8060-8E50-9D1A-4246-6289784716A8}"/>
              </a:ext>
            </a:extLst>
          </p:cNvPr>
          <p:cNvSpPr>
            <a:spLocks noGrp="1"/>
          </p:cNvSpPr>
          <p:nvPr>
            <p:ph type="title"/>
          </p:nvPr>
        </p:nvSpPr>
        <p:spPr>
          <a:xfrm>
            <a:off x="274320" y="228600"/>
            <a:ext cx="6885432" cy="1005840"/>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5290D79E-7067-2DD0-681D-6178CCF06236}"/>
              </a:ext>
            </a:extLst>
          </p:cNvPr>
          <p:cNvSpPr>
            <a:spLocks noGrp="1"/>
          </p:cNvSpPr>
          <p:nvPr>
            <p:ph type="body" sz="quarter" idx="12"/>
          </p:nvPr>
        </p:nvSpPr>
        <p:spPr>
          <a:xfrm>
            <a:off x="274320" y="1234440"/>
            <a:ext cx="6885432"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02D0D613-2605-9FEF-5E84-B7DC507F428B}"/>
              </a:ext>
            </a:extLst>
          </p:cNvPr>
          <p:cNvSpPr>
            <a:spLocks noGrp="1"/>
          </p:cNvSpPr>
          <p:nvPr>
            <p:ph type="pic" sz="quarter" idx="13" hasCustomPrompt="1"/>
          </p:nvPr>
        </p:nvSpPr>
        <p:spPr>
          <a:xfrm>
            <a:off x="7318248" y="0"/>
            <a:ext cx="4873752" cy="6492240"/>
          </a:xfrm>
          <a:solidFill>
            <a:schemeClr val="bg2"/>
          </a:solidFill>
        </p:spPr>
        <p:txBody>
          <a:bodyPr tIns="91440" bIns="91440" anchor="ctr">
            <a:normAutofit/>
          </a:bodyPr>
          <a:lstStyle>
            <a:lvl1pPr marL="0" indent="0" algn="ctr">
              <a:buFontTx/>
              <a:buNone/>
              <a:defRPr sz="1800"/>
            </a:lvl1pPr>
          </a:lstStyle>
          <a:p>
            <a:r>
              <a:rPr lang="en-US" dirty="0"/>
              <a:t>Click to insert picture</a:t>
            </a:r>
          </a:p>
        </p:txBody>
      </p:sp>
    </p:spTree>
    <p:extLst>
      <p:ext uri="{BB962C8B-B14F-4D97-AF65-F5344CB8AC3E}">
        <p14:creationId xmlns:p14="http://schemas.microsoft.com/office/powerpoint/2010/main" val="1378331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Large Photo Left,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8060-8E50-9D1A-4246-6289784716A8}"/>
              </a:ext>
            </a:extLst>
          </p:cNvPr>
          <p:cNvSpPr>
            <a:spLocks noGrp="1"/>
          </p:cNvSpPr>
          <p:nvPr>
            <p:ph type="title"/>
          </p:nvPr>
        </p:nvSpPr>
        <p:spPr>
          <a:xfrm>
            <a:off x="5039868" y="228600"/>
            <a:ext cx="6885432" cy="1005840"/>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5290D79E-7067-2DD0-681D-6178CCF06236}"/>
              </a:ext>
            </a:extLst>
          </p:cNvPr>
          <p:cNvSpPr>
            <a:spLocks noGrp="1"/>
          </p:cNvSpPr>
          <p:nvPr>
            <p:ph type="body" sz="quarter" idx="12"/>
          </p:nvPr>
        </p:nvSpPr>
        <p:spPr>
          <a:xfrm>
            <a:off x="5039868" y="1234440"/>
            <a:ext cx="6885432"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02D0D613-2605-9FEF-5E84-B7DC507F428B}"/>
              </a:ext>
            </a:extLst>
          </p:cNvPr>
          <p:cNvSpPr>
            <a:spLocks noGrp="1"/>
          </p:cNvSpPr>
          <p:nvPr>
            <p:ph type="pic" sz="quarter" idx="13" hasCustomPrompt="1"/>
          </p:nvPr>
        </p:nvSpPr>
        <p:spPr>
          <a:xfrm>
            <a:off x="0" y="0"/>
            <a:ext cx="4873752" cy="6492240"/>
          </a:xfrm>
          <a:solidFill>
            <a:schemeClr val="bg2"/>
          </a:solidFill>
        </p:spPr>
        <p:txBody>
          <a:bodyPr tIns="91440" bIns="91440" anchor="ctr">
            <a:normAutofit/>
          </a:bodyPr>
          <a:lstStyle>
            <a:lvl1pPr marL="0" indent="0" algn="ctr">
              <a:buFontTx/>
              <a:buNone/>
              <a:defRPr sz="1800"/>
            </a:lvl1pPr>
          </a:lstStyle>
          <a:p>
            <a:r>
              <a:rPr lang="en-US" dirty="0"/>
              <a:t>Click to insert picture</a:t>
            </a:r>
          </a:p>
        </p:txBody>
      </p:sp>
    </p:spTree>
    <p:extLst>
      <p:ext uri="{BB962C8B-B14F-4D97-AF65-F5344CB8AC3E}">
        <p14:creationId xmlns:p14="http://schemas.microsoft.com/office/powerpoint/2010/main" val="3056666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128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blipFill dpi="0" rotWithShape="1">
          <a:blip r:embed="rId2">
            <a:lum/>
            <a:extLst>
              <a:ext uri="{BEBA8EAE-BF5A-486C-A8C5-ECC9F3942E4B}">
                <a14:imgProps xmlns:a14="http://schemas.microsoft.com/office/drawing/2010/main">
                  <a14:imgLayer r:embed="rId3">
                    <a14:imgEffect>
                      <a14:saturation sat="1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DD9FDD-56DC-6BC1-B505-653CD5F0238C}"/>
              </a:ext>
            </a:extLst>
          </p:cNvPr>
          <p:cNvGrpSpPr>
            <a:grpSpLocks noGrp="1" noUngrp="1" noRot="1" noMove="1" noResize="1"/>
          </p:cNvGrpSpPr>
          <p:nvPr userDrawn="1"/>
        </p:nvGrpSpPr>
        <p:grpSpPr>
          <a:xfrm>
            <a:off x="0" y="0"/>
            <a:ext cx="2496312" cy="6858000"/>
            <a:chOff x="0" y="0"/>
            <a:chExt cx="2496312" cy="6858000"/>
          </a:xfrm>
        </p:grpSpPr>
        <p:sp>
          <p:nvSpPr>
            <p:cNvPr id="12" name="Rectangle 11">
              <a:extLst>
                <a:ext uri="{FF2B5EF4-FFF2-40B4-BE49-F238E27FC236}">
                  <a16:creationId xmlns:a16="http://schemas.microsoft.com/office/drawing/2014/main" id="{ED988FC5-2036-BFB0-A8A4-EFCD21668862}"/>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48B993C-3ABC-E276-2F1C-65D3DB29ADFD}"/>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D8A40CDD-4EC8-945C-9010-6A7AC6FC2463}"/>
              </a:ext>
            </a:extLst>
          </p:cNvPr>
          <p:cNvSpPr>
            <a:spLocks noGrp="1" noRot="1" noMove="1" noResize="1" noEditPoints="1" noAdjustHandles="1" noChangeArrowheads="1" noChangeShapeType="1"/>
          </p:cNvSpPr>
          <p:nvPr userDrawn="1"/>
        </p:nvSpPr>
        <p:spPr>
          <a:xfrm>
            <a:off x="4930588" y="1234441"/>
            <a:ext cx="5966393" cy="2537459"/>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A8C4B5F9-6CF1-96B6-6ADA-382D46D7F03C}"/>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Slide Number placeholder">
            <a:extLst>
              <a:ext uri="{FF2B5EF4-FFF2-40B4-BE49-F238E27FC236}">
                <a16:creationId xmlns:a16="http://schemas.microsoft.com/office/drawing/2014/main" id="{2B94C560-59C8-5CC0-E298-CB54F367A256}"/>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4" name="Footer placeholder">
            <a:extLst>
              <a:ext uri="{FF2B5EF4-FFF2-40B4-BE49-F238E27FC236}">
                <a16:creationId xmlns:a16="http://schemas.microsoft.com/office/drawing/2014/main" id="{D77CBB06-F4E9-A9E4-8AC3-2F45E7B644A6}"/>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8995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1 with Presenter Detail">
    <p:bg>
      <p:bgPr>
        <a:blipFill dpi="0" rotWithShape="1">
          <a:blip r:embed="rId2">
            <a:lum/>
            <a:extLst>
              <a:ext uri="{BEBA8EAE-BF5A-486C-A8C5-ECC9F3942E4B}">
                <a14:imgProps xmlns:a14="http://schemas.microsoft.com/office/drawing/2010/main">
                  <a14:imgLayer r:embed="rId3">
                    <a14:imgEffect>
                      <a14:saturation sat="1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1E678BD-1DD1-8EEC-D941-01ED1B96083F}"/>
              </a:ext>
            </a:extLst>
          </p:cNvPr>
          <p:cNvGrpSpPr>
            <a:grpSpLocks noGrp="1" noUngrp="1" noRot="1" noMove="1" noResize="1"/>
          </p:cNvGrpSpPr>
          <p:nvPr userDrawn="1"/>
        </p:nvGrpSpPr>
        <p:grpSpPr>
          <a:xfrm>
            <a:off x="0" y="0"/>
            <a:ext cx="2496312" cy="6858000"/>
            <a:chOff x="0" y="0"/>
            <a:chExt cx="2496312" cy="6858000"/>
          </a:xfrm>
        </p:grpSpPr>
        <p:sp>
          <p:nvSpPr>
            <p:cNvPr id="13" name="Rectangle 12">
              <a:extLst>
                <a:ext uri="{FF2B5EF4-FFF2-40B4-BE49-F238E27FC236}">
                  <a16:creationId xmlns:a16="http://schemas.microsoft.com/office/drawing/2014/main" id="{C07AF30F-BACE-F16D-40D1-025010FB0EAF}"/>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BB6ECE6-8834-C3EE-8EC2-9C81D8D76912}"/>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5" name="Rectangle 4">
            <a:extLst>
              <a:ext uri="{FF2B5EF4-FFF2-40B4-BE49-F238E27FC236}">
                <a16:creationId xmlns:a16="http://schemas.microsoft.com/office/drawing/2014/main" id="{4850CB8C-C384-CF82-747B-4D2D26975E39}"/>
              </a:ext>
            </a:extLst>
          </p:cNvPr>
          <p:cNvSpPr>
            <a:spLocks/>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2FB8280-DB66-F95E-5160-CA1FF9271046}"/>
              </a:ext>
            </a:extLst>
          </p:cNvPr>
          <p:cNvSpPr>
            <a:spLocks noGrp="1" noRot="1" noMove="1" noResize="1" noEditPoints="1" noAdjustHandles="1" noChangeArrowheads="1" noChangeShapeType="1"/>
          </p:cNvSpPr>
          <p:nvPr userDrawn="1"/>
        </p:nvSpPr>
        <p:spPr>
          <a:xfrm>
            <a:off x="4930588" y="1234441"/>
            <a:ext cx="5966393" cy="4233671"/>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1D0FE792-8E1D-2F1B-D6A1-1C58A9297DD9}"/>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3FC94AB-1A07-134D-958D-2B3A14F2A722}"/>
              </a:ext>
            </a:extLst>
          </p:cNvPr>
          <p:cNvSpPr>
            <a:spLocks noGrp="1"/>
          </p:cNvSpPr>
          <p:nvPr>
            <p:ph type="body" idx="1"/>
          </p:nvPr>
        </p:nvSpPr>
        <p:spPr>
          <a:xfrm>
            <a:off x="5340096" y="3840480"/>
            <a:ext cx="6592824" cy="1627632"/>
          </a:xfrm>
        </p:spPr>
        <p:txBody>
          <a:bodyPr/>
          <a:lstStyle>
            <a:lvl1pPr marL="0" indent="0" algn="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Slide Number placeholder">
            <a:extLst>
              <a:ext uri="{FF2B5EF4-FFF2-40B4-BE49-F238E27FC236}">
                <a16:creationId xmlns:a16="http://schemas.microsoft.com/office/drawing/2014/main" id="{C29D0B41-4C01-C27F-09A7-8E4E1207CE76}"/>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2" name="Footer placeholder">
            <a:extLst>
              <a:ext uri="{FF2B5EF4-FFF2-40B4-BE49-F238E27FC236}">
                <a16:creationId xmlns:a16="http://schemas.microsoft.com/office/drawing/2014/main" id="{24AD589A-3E17-0343-109C-B7E4393D64E1}"/>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8590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blipFill dpi="0" rotWithShape="1">
          <a:blip r:embed="rId2">
            <a:lum/>
            <a:extLst>
              <a:ext uri="{BEBA8EAE-BF5A-486C-A8C5-ECC9F3942E4B}">
                <a14:imgProps xmlns:a14="http://schemas.microsoft.com/office/drawing/2010/main">
                  <a14:imgLayer r:embed="rId3">
                    <a14:imgEffect>
                      <a14:saturation sat="1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0AD33CA-98B7-C71F-875A-50CD4F5BA93C}"/>
              </a:ext>
            </a:extLst>
          </p:cNvPr>
          <p:cNvGrpSpPr>
            <a:grpSpLocks noGrp="1" noUngrp="1" noRot="1" noMove="1" noResize="1"/>
          </p:cNvGrpSpPr>
          <p:nvPr userDrawn="1"/>
        </p:nvGrpSpPr>
        <p:grpSpPr>
          <a:xfrm>
            <a:off x="0" y="0"/>
            <a:ext cx="2496312" cy="6858000"/>
            <a:chOff x="0" y="0"/>
            <a:chExt cx="2496312" cy="6858000"/>
          </a:xfrm>
        </p:grpSpPr>
        <p:sp>
          <p:nvSpPr>
            <p:cNvPr id="12" name="Rectangle 11">
              <a:extLst>
                <a:ext uri="{FF2B5EF4-FFF2-40B4-BE49-F238E27FC236}">
                  <a16:creationId xmlns:a16="http://schemas.microsoft.com/office/drawing/2014/main" id="{01FB3054-B928-9B1E-226E-5B85ED989D02}"/>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D3F478C-2886-9DEA-5642-491BC6A89463}"/>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0EA9D06E-B754-3A25-38E7-E5452ED28F67}"/>
              </a:ext>
            </a:extLst>
          </p:cNvPr>
          <p:cNvSpPr>
            <a:spLocks noGrp="1" noRot="1" noMove="1" noResize="1" noEditPoints="1" noAdjustHandles="1" noChangeArrowheads="1" noChangeShapeType="1"/>
          </p:cNvSpPr>
          <p:nvPr userDrawn="1"/>
        </p:nvSpPr>
        <p:spPr>
          <a:xfrm>
            <a:off x="4930588" y="1234441"/>
            <a:ext cx="5966393" cy="2537459"/>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A8C4B5F9-6CF1-96B6-6ADA-382D46D7F03C}"/>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4" name="Slide Number placeholder">
            <a:extLst>
              <a:ext uri="{FF2B5EF4-FFF2-40B4-BE49-F238E27FC236}">
                <a16:creationId xmlns:a16="http://schemas.microsoft.com/office/drawing/2014/main" id="{270692CA-C663-A1B4-C2B1-5295D97365D2}"/>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1" name="Footer placeholder">
            <a:extLst>
              <a:ext uri="{FF2B5EF4-FFF2-40B4-BE49-F238E27FC236}">
                <a16:creationId xmlns:a16="http://schemas.microsoft.com/office/drawing/2014/main" id="{FBBC1508-6C36-5E28-56AE-8B3A15A23A37}"/>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11810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2 with Presenter Detail">
    <p:bg>
      <p:bgPr>
        <a:blipFill dpi="0" rotWithShape="1">
          <a:blip r:embed="rId2">
            <a:lum/>
            <a:extLst>
              <a:ext uri="{BEBA8EAE-BF5A-486C-A8C5-ECC9F3942E4B}">
                <a14:imgProps xmlns:a14="http://schemas.microsoft.com/office/drawing/2010/main">
                  <a14:imgLayer r:embed="rId3">
                    <a14:imgEffect>
                      <a14:saturation sat="1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D3C8DB6-F439-D54F-3156-FC2A0CD29708}"/>
              </a:ext>
            </a:extLst>
          </p:cNvPr>
          <p:cNvGrpSpPr>
            <a:grpSpLocks noGrp="1" noUngrp="1" noRot="1" noMove="1" noResize="1"/>
          </p:cNvGrpSpPr>
          <p:nvPr userDrawn="1"/>
        </p:nvGrpSpPr>
        <p:grpSpPr>
          <a:xfrm>
            <a:off x="0" y="0"/>
            <a:ext cx="2496312" cy="6858000"/>
            <a:chOff x="0" y="0"/>
            <a:chExt cx="2496312" cy="6858000"/>
          </a:xfrm>
        </p:grpSpPr>
        <p:sp>
          <p:nvSpPr>
            <p:cNvPr id="14" name="Rectangle 13">
              <a:extLst>
                <a:ext uri="{FF2B5EF4-FFF2-40B4-BE49-F238E27FC236}">
                  <a16:creationId xmlns:a16="http://schemas.microsoft.com/office/drawing/2014/main" id="{4B4D3FF9-755E-536F-CB77-8493075466EF}"/>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0ED86BE-42D6-0AAE-033C-8322F37D7DF5}"/>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B1DAD315-697D-B604-8E76-7FFCCC974D43}"/>
              </a:ext>
            </a:extLst>
          </p:cNvPr>
          <p:cNvSpPr>
            <a:spLocks noGrp="1" noRot="1" noMove="1" noResize="1" noEditPoints="1" noAdjustHandles="1" noChangeArrowheads="1" noChangeShapeType="1"/>
          </p:cNvSpPr>
          <p:nvPr userDrawn="1"/>
        </p:nvSpPr>
        <p:spPr>
          <a:xfrm>
            <a:off x="4930588" y="1234441"/>
            <a:ext cx="5966393" cy="4233671"/>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1D0FE792-8E1D-2F1B-D6A1-1C58A9297DD9}"/>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3FC94AB-1A07-134D-958D-2B3A14F2A722}"/>
              </a:ext>
            </a:extLst>
          </p:cNvPr>
          <p:cNvSpPr>
            <a:spLocks noGrp="1"/>
          </p:cNvSpPr>
          <p:nvPr>
            <p:ph type="body" idx="1"/>
          </p:nvPr>
        </p:nvSpPr>
        <p:spPr>
          <a:xfrm>
            <a:off x="5340096" y="3840480"/>
            <a:ext cx="6592824" cy="1627632"/>
          </a:xfrm>
        </p:spPr>
        <p:txBody>
          <a:bodyPr/>
          <a:lstStyle>
            <a:lvl1pPr marL="0" indent="0" algn="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7" name="Slide Number placeholder">
            <a:extLst>
              <a:ext uri="{FF2B5EF4-FFF2-40B4-BE49-F238E27FC236}">
                <a16:creationId xmlns:a16="http://schemas.microsoft.com/office/drawing/2014/main" id="{C8D3A300-8483-33D7-8477-908B578F7690}"/>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2" name="Footer placeholder">
            <a:extLst>
              <a:ext uri="{FF2B5EF4-FFF2-40B4-BE49-F238E27FC236}">
                <a16:creationId xmlns:a16="http://schemas.microsoft.com/office/drawing/2014/main" id="{38566102-78E8-70E2-967A-8C0B5A38B5D5}"/>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488455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99491AC-8D55-28BC-A688-3B4725D9C93D}"/>
              </a:ext>
            </a:extLst>
          </p:cNvPr>
          <p:cNvGrpSpPr>
            <a:grpSpLocks noGrp="1" noUngrp="1" noRot="1" noMove="1" noResize="1"/>
          </p:cNvGrpSpPr>
          <p:nvPr userDrawn="1"/>
        </p:nvGrpSpPr>
        <p:grpSpPr>
          <a:xfrm>
            <a:off x="0" y="0"/>
            <a:ext cx="2496312" cy="6858000"/>
            <a:chOff x="0" y="0"/>
            <a:chExt cx="2496312" cy="6858000"/>
          </a:xfrm>
        </p:grpSpPr>
        <p:sp>
          <p:nvSpPr>
            <p:cNvPr id="12" name="Rectangle 11">
              <a:extLst>
                <a:ext uri="{FF2B5EF4-FFF2-40B4-BE49-F238E27FC236}">
                  <a16:creationId xmlns:a16="http://schemas.microsoft.com/office/drawing/2014/main" id="{09770031-208A-C391-A36A-9E9CBA30347E}"/>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7C3EF637-FBDA-97EF-FB67-0176052FE3F1}"/>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CD6E26FC-677F-A1FD-2DEE-732564EE987A}"/>
              </a:ext>
            </a:extLst>
          </p:cNvPr>
          <p:cNvSpPr>
            <a:spLocks noGrp="1" noRot="1" noMove="1" noResize="1" noEditPoints="1" noAdjustHandles="1" noChangeArrowheads="1" noChangeShapeType="1"/>
          </p:cNvSpPr>
          <p:nvPr userDrawn="1"/>
        </p:nvSpPr>
        <p:spPr>
          <a:xfrm>
            <a:off x="4930588" y="1234441"/>
            <a:ext cx="5966393" cy="2537459"/>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A8C4B5F9-6CF1-96B6-6ADA-382D46D7F03C}"/>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7" name="Slide Number placeholder">
            <a:extLst>
              <a:ext uri="{FF2B5EF4-FFF2-40B4-BE49-F238E27FC236}">
                <a16:creationId xmlns:a16="http://schemas.microsoft.com/office/drawing/2014/main" id="{4A60EFA3-0C43-4438-91DC-F5AEF1CFF6A3}"/>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1" name="Footer placeholder">
            <a:extLst>
              <a:ext uri="{FF2B5EF4-FFF2-40B4-BE49-F238E27FC236}">
                <a16:creationId xmlns:a16="http://schemas.microsoft.com/office/drawing/2014/main" id="{626F931E-12AE-075A-E6C7-0C7ED329FE68}"/>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179431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3 with Presenter Detail">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9DDD9F-23F5-AEF8-F9F9-621127BA1283}"/>
              </a:ext>
            </a:extLst>
          </p:cNvPr>
          <p:cNvSpPr>
            <a:spLocks noGrp="1" noRot="1" noMove="1" noResize="1" noEditPoints="1" noAdjustHandles="1" noChangeArrowheads="1" noChangeShapeType="1"/>
          </p:cNvSpPr>
          <p:nvPr userDrawn="1"/>
        </p:nvSpPr>
        <p:spPr>
          <a:xfrm>
            <a:off x="4930588" y="1234441"/>
            <a:ext cx="5966393" cy="4233671"/>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A77B1F48-1CBE-CFC9-87DF-9D82ED147C63}"/>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A52EB7F6-126B-B807-2079-59544D9D0365}"/>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BEE74C26-F1D3-8E94-8481-6C3CA0F00F62}"/>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pic>
        <p:nvPicPr>
          <p:cNvPr id="10" name="Logo - Footer">
            <a:extLst>
              <a:ext uri="{FF2B5EF4-FFF2-40B4-BE49-F238E27FC236}">
                <a16:creationId xmlns:a16="http://schemas.microsoft.com/office/drawing/2014/main" id="{1D0FE792-8E1D-2F1B-D6A1-1C58A9297DD9}"/>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3FC94AB-1A07-134D-958D-2B3A14F2A722}"/>
              </a:ext>
            </a:extLst>
          </p:cNvPr>
          <p:cNvSpPr>
            <a:spLocks noGrp="1"/>
          </p:cNvSpPr>
          <p:nvPr>
            <p:ph type="body" idx="1"/>
          </p:nvPr>
        </p:nvSpPr>
        <p:spPr>
          <a:xfrm>
            <a:off x="5340096" y="3840480"/>
            <a:ext cx="6592824" cy="1627632"/>
          </a:xfrm>
        </p:spPr>
        <p:txBody>
          <a:bodyPr/>
          <a:lstStyle>
            <a:lvl1pPr marL="0" indent="0" algn="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11" name="Slide Number placeholder">
            <a:extLst>
              <a:ext uri="{FF2B5EF4-FFF2-40B4-BE49-F238E27FC236}">
                <a16:creationId xmlns:a16="http://schemas.microsoft.com/office/drawing/2014/main" id="{BFE1B1C0-0C5E-1698-0143-CDC2438341B3}"/>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2" name="Footer placeholder">
            <a:extLst>
              <a:ext uri="{FF2B5EF4-FFF2-40B4-BE49-F238E27FC236}">
                <a16:creationId xmlns:a16="http://schemas.microsoft.com/office/drawing/2014/main" id="{B214265D-0D3B-797D-F441-C64ADDFC3B7A}"/>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88130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4DB3EF8-8AF2-2A42-4014-0910121004DD}"/>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EDEDA5F0-7804-F3DF-3F41-ACC96F1AA656}"/>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5E4417A-3B53-D030-F0F9-379B95C864FD}"/>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5F7EC1F3-564C-4CA0-9AC2-2A62F1766F8D}"/>
              </a:ext>
            </a:extLst>
          </p:cNvPr>
          <p:cNvSpPr>
            <a:spLocks noGrp="1" noRot="1" noMove="1" noResize="1" noEditPoints="1" noAdjustHandles="1" noChangeArrowheads="1" noChangeShapeType="1"/>
          </p:cNvSpPr>
          <p:nvPr userDrawn="1"/>
        </p:nvSpPr>
        <p:spPr>
          <a:xfrm>
            <a:off x="4930588" y="1234441"/>
            <a:ext cx="5966393" cy="2537459"/>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A8C4B5F9-6CF1-96B6-6ADA-382D46D7F03C}"/>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4" name="Slide Number placeholder">
            <a:extLst>
              <a:ext uri="{FF2B5EF4-FFF2-40B4-BE49-F238E27FC236}">
                <a16:creationId xmlns:a16="http://schemas.microsoft.com/office/drawing/2014/main" id="{7BC718FD-455C-0E72-4C03-7DCFD2C53F33}"/>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1" name="Footer placeholder">
            <a:extLst>
              <a:ext uri="{FF2B5EF4-FFF2-40B4-BE49-F238E27FC236}">
                <a16:creationId xmlns:a16="http://schemas.microsoft.com/office/drawing/2014/main" id="{2BCA01EA-94BC-886E-9E5F-B69A7D5A2E2D}"/>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6105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A12DA96-BE91-E14B-318A-DC1C8F6277C7}"/>
              </a:ext>
            </a:extLst>
          </p:cNvPr>
          <p:cNvGrpSpPr>
            <a:grpSpLocks noGrp="1" noUngrp="1" noRot="1" noMove="1" noResize="1"/>
          </p:cNvGrpSpPr>
          <p:nvPr userDrawn="1"/>
        </p:nvGrpSpPr>
        <p:grpSpPr>
          <a:xfrm>
            <a:off x="0" y="0"/>
            <a:ext cx="2496312" cy="6858000"/>
            <a:chOff x="0" y="0"/>
            <a:chExt cx="2496312" cy="6858000"/>
          </a:xfrm>
        </p:grpSpPr>
        <p:sp>
          <p:nvSpPr>
            <p:cNvPr id="9" name="Rectangle 8">
              <a:extLst>
                <a:ext uri="{FF2B5EF4-FFF2-40B4-BE49-F238E27FC236}">
                  <a16:creationId xmlns:a16="http://schemas.microsoft.com/office/drawing/2014/main" id="{5BC40B7D-6420-670F-F6CC-D1D6AACC0895}"/>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9D89362-A9B9-698D-E2DF-D8A5149BBF7B}"/>
                </a:ext>
              </a:extLst>
            </p:cNvPr>
            <p:cNvSpPr>
              <a:spLocks noGrp="1" noRot="1" noMove="1" noResize="1" noEditPoints="1" noAdjustHandles="1" noChangeArrowheads="1" noChangeShapeType="1"/>
            </p:cNvSpPr>
            <p:nvPr userDrawn="1"/>
          </p:nvSpPr>
          <p:spPr>
            <a:xfrm rot="10800000" flipH="1">
              <a:off x="1" y="0"/>
              <a:ext cx="1499616" cy="1143000"/>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pic>
        <p:nvPicPr>
          <p:cNvPr id="11" name="Logo">
            <a:extLst>
              <a:ext uri="{FF2B5EF4-FFF2-40B4-BE49-F238E27FC236}">
                <a16:creationId xmlns:a16="http://schemas.microsoft.com/office/drawing/2014/main" id="{32AE74CA-16D4-336C-5820-6FC4862A14AA}"/>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96355" y="238027"/>
            <a:ext cx="1928945" cy="717997"/>
          </a:xfrm>
          <a:prstGeom prst="rect">
            <a:avLst/>
          </a:prstGeom>
          <a:effectLst/>
        </p:spPr>
      </p:pic>
      <p:sp>
        <p:nvSpPr>
          <p:cNvPr id="2" name="Title 1">
            <a:extLst>
              <a:ext uri="{FF2B5EF4-FFF2-40B4-BE49-F238E27FC236}">
                <a16:creationId xmlns:a16="http://schemas.microsoft.com/office/drawing/2014/main" id="{69215482-FB81-8B75-2274-F94D2C967CDB}"/>
              </a:ext>
            </a:extLst>
          </p:cNvPr>
          <p:cNvSpPr>
            <a:spLocks noGrp="1"/>
          </p:cNvSpPr>
          <p:nvPr>
            <p:ph type="ctrTitle"/>
          </p:nvPr>
        </p:nvSpPr>
        <p:spPr>
          <a:xfrm>
            <a:off x="5340096" y="1234440"/>
            <a:ext cx="6592824" cy="2542032"/>
          </a:xfrm>
        </p:spPr>
        <p:txBody>
          <a:bodyPr anchor="b">
            <a:normAutofit/>
          </a:bodyPr>
          <a:lstStyle>
            <a:lvl1pPr algn="r">
              <a:defRPr sz="4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135A007-7785-28B1-B84A-EA57B3AC31ED}"/>
              </a:ext>
            </a:extLst>
          </p:cNvPr>
          <p:cNvSpPr>
            <a:spLocks noGrp="1"/>
          </p:cNvSpPr>
          <p:nvPr>
            <p:ph type="subTitle" idx="1"/>
          </p:nvPr>
        </p:nvSpPr>
        <p:spPr>
          <a:xfrm>
            <a:off x="5340096" y="3840480"/>
            <a:ext cx="6592824" cy="1627632"/>
          </a:xfrm>
        </p:spPr>
        <p:txBody>
          <a:bodyPr/>
          <a:lstStyle>
            <a:lvl1pPr marL="0" indent="0" algn="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a:extLst>
              <a:ext uri="{FF2B5EF4-FFF2-40B4-BE49-F238E27FC236}">
                <a16:creationId xmlns:a16="http://schemas.microsoft.com/office/drawing/2014/main" id="{762049C0-3704-7093-275F-679F75D65FED}"/>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34697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4 with Presenter Detail">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14BB3F7-15AE-CAA1-AFB5-D5DA77FD9009}"/>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562299F4-5631-1B67-4004-92A35441F4EF}"/>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65A34585-CF9F-3D9C-72F5-A599297FB1BC}"/>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7DB62A9F-AD17-8B85-74DC-79C498C69F56}"/>
              </a:ext>
            </a:extLst>
          </p:cNvPr>
          <p:cNvSpPr>
            <a:spLocks noGrp="1" noRot="1" noMove="1" noResize="1" noEditPoints="1" noAdjustHandles="1" noChangeArrowheads="1" noChangeShapeType="1"/>
          </p:cNvSpPr>
          <p:nvPr userDrawn="1"/>
        </p:nvSpPr>
        <p:spPr>
          <a:xfrm>
            <a:off x="4930588" y="1234441"/>
            <a:ext cx="5966393" cy="4233671"/>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1D0FE792-8E1D-2F1B-D6A1-1C58A9297DD9}"/>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3FC94AB-1A07-134D-958D-2B3A14F2A722}"/>
              </a:ext>
            </a:extLst>
          </p:cNvPr>
          <p:cNvSpPr>
            <a:spLocks noGrp="1"/>
          </p:cNvSpPr>
          <p:nvPr>
            <p:ph type="body" idx="1"/>
          </p:nvPr>
        </p:nvSpPr>
        <p:spPr>
          <a:xfrm>
            <a:off x="5340096" y="3840480"/>
            <a:ext cx="6592824" cy="1627632"/>
          </a:xfrm>
        </p:spPr>
        <p:txBody>
          <a:bodyPr/>
          <a:lstStyle>
            <a:lvl1pPr marL="0" indent="0" algn="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Slide Number placeholder">
            <a:extLst>
              <a:ext uri="{FF2B5EF4-FFF2-40B4-BE49-F238E27FC236}">
                <a16:creationId xmlns:a16="http://schemas.microsoft.com/office/drawing/2014/main" id="{D89B5B09-72EE-7973-A1A2-154C5F5CDD68}"/>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2" name="Footer placeholder">
            <a:extLst>
              <a:ext uri="{FF2B5EF4-FFF2-40B4-BE49-F238E27FC236}">
                <a16:creationId xmlns:a16="http://schemas.microsoft.com/office/drawing/2014/main" id="{889F51D6-19D7-ECA5-E288-9DBBC8344F01}"/>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931220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Header 5">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4F9C375-31C3-9A25-589E-901A9C5AD40A}"/>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9B1E4282-556E-F112-8558-C9B8ADDE183D}"/>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D11EC2E6-F6D4-369C-8221-06E9535FAA1E}"/>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CD6E26FC-677F-A1FD-2DEE-732564EE987A}"/>
              </a:ext>
            </a:extLst>
          </p:cNvPr>
          <p:cNvSpPr>
            <a:spLocks noGrp="1" noRot="1" noMove="1" noResize="1" noEditPoints="1" noAdjustHandles="1" noChangeArrowheads="1" noChangeShapeType="1"/>
          </p:cNvSpPr>
          <p:nvPr userDrawn="1"/>
        </p:nvSpPr>
        <p:spPr>
          <a:xfrm>
            <a:off x="4930588" y="1234441"/>
            <a:ext cx="5966393" cy="2537459"/>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A8C4B5F9-6CF1-96B6-6ADA-382D46D7F03C}"/>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7" name="Slide Number placeholder">
            <a:extLst>
              <a:ext uri="{FF2B5EF4-FFF2-40B4-BE49-F238E27FC236}">
                <a16:creationId xmlns:a16="http://schemas.microsoft.com/office/drawing/2014/main" id="{42556604-0F81-79FA-2111-0D85A02E519A}"/>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1" name="Footer placeholder">
            <a:extLst>
              <a:ext uri="{FF2B5EF4-FFF2-40B4-BE49-F238E27FC236}">
                <a16:creationId xmlns:a16="http://schemas.microsoft.com/office/drawing/2014/main" id="{74B888A7-0F97-9BC5-1012-A6E9C71FA039}"/>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63720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Section Header 5 with Presenter Detail">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0683A52-7BE6-34E2-EEBE-F18140F681C3}"/>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E6D4B294-54F1-8872-A5B3-27303A8AD7BF}"/>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5BD6D89-BC5F-7C04-7B6B-27EF13A2A68C}"/>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6A9DDD9F-23F5-AEF8-F9F9-621127BA1283}"/>
              </a:ext>
            </a:extLst>
          </p:cNvPr>
          <p:cNvSpPr>
            <a:spLocks noGrp="1" noRot="1" noMove="1" noResize="1" noEditPoints="1" noAdjustHandles="1" noChangeArrowheads="1" noChangeShapeType="1"/>
          </p:cNvSpPr>
          <p:nvPr userDrawn="1"/>
        </p:nvSpPr>
        <p:spPr>
          <a:xfrm>
            <a:off x="4930588" y="1234441"/>
            <a:ext cx="5966393" cy="4233671"/>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1D0FE792-8E1D-2F1B-D6A1-1C58A9297DD9}"/>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3FC94AB-1A07-134D-958D-2B3A14F2A722}"/>
              </a:ext>
            </a:extLst>
          </p:cNvPr>
          <p:cNvSpPr>
            <a:spLocks noGrp="1"/>
          </p:cNvSpPr>
          <p:nvPr>
            <p:ph type="body" idx="1"/>
          </p:nvPr>
        </p:nvSpPr>
        <p:spPr>
          <a:xfrm>
            <a:off x="5340096" y="3840480"/>
            <a:ext cx="6592824" cy="1627632"/>
          </a:xfrm>
        </p:spPr>
        <p:txBody>
          <a:bodyPr/>
          <a:lstStyle>
            <a:lvl1pPr marL="0" indent="0" algn="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7" name="Slide Number placeholder">
            <a:extLst>
              <a:ext uri="{FF2B5EF4-FFF2-40B4-BE49-F238E27FC236}">
                <a16:creationId xmlns:a16="http://schemas.microsoft.com/office/drawing/2014/main" id="{F1B50A4A-E780-801C-DE7A-52097B1353F9}"/>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1" name="Footer placeholder">
            <a:extLst>
              <a:ext uri="{FF2B5EF4-FFF2-40B4-BE49-F238E27FC236}">
                <a16:creationId xmlns:a16="http://schemas.microsoft.com/office/drawing/2014/main" id="{BB636423-0B5D-FB27-9802-EA66E21A3CA8}"/>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64226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Header 6">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EAD613-D62A-664A-DEED-48FAEFF40B94}"/>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DFC9B079-6EC9-229E-9829-7F60C7437CC7}"/>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1EC3934-E773-D94B-4A85-50AA543828E1}"/>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5F7EC1F3-564C-4CA0-9AC2-2A62F1766F8D}"/>
              </a:ext>
            </a:extLst>
          </p:cNvPr>
          <p:cNvSpPr>
            <a:spLocks noGrp="1" noRot="1" noMove="1" noResize="1" noEditPoints="1" noAdjustHandles="1" noChangeArrowheads="1" noChangeShapeType="1"/>
          </p:cNvSpPr>
          <p:nvPr userDrawn="1"/>
        </p:nvSpPr>
        <p:spPr>
          <a:xfrm>
            <a:off x="4930588" y="1234441"/>
            <a:ext cx="5966393" cy="2537459"/>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A8C4B5F9-6CF1-96B6-6ADA-382D46D7F03C}"/>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4" name="Slide Number placeholder">
            <a:extLst>
              <a:ext uri="{FF2B5EF4-FFF2-40B4-BE49-F238E27FC236}">
                <a16:creationId xmlns:a16="http://schemas.microsoft.com/office/drawing/2014/main" id="{A4F4D035-821F-6242-2CDA-E092FB5523A2}"/>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1" name="Footer placeholder">
            <a:extLst>
              <a:ext uri="{FF2B5EF4-FFF2-40B4-BE49-F238E27FC236}">
                <a16:creationId xmlns:a16="http://schemas.microsoft.com/office/drawing/2014/main" id="{B622BBDE-903B-36D6-D147-E26F2C15D240}"/>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633068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6 with Presenter Detail">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E6DB05-D681-573B-BAE7-202FEC0B4C0E}"/>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5013F715-FD94-9420-AC34-A12258497618}"/>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81B333AE-1DCD-7B5B-AACD-248CA6F520ED}"/>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7DB62A9F-AD17-8B85-74DC-79C498C69F56}"/>
              </a:ext>
            </a:extLst>
          </p:cNvPr>
          <p:cNvSpPr>
            <a:spLocks noGrp="1" noRot="1" noMove="1" noResize="1" noEditPoints="1" noAdjustHandles="1" noChangeArrowheads="1" noChangeShapeType="1"/>
          </p:cNvSpPr>
          <p:nvPr userDrawn="1"/>
        </p:nvSpPr>
        <p:spPr>
          <a:xfrm>
            <a:off x="4930588" y="1234441"/>
            <a:ext cx="5966393" cy="4233671"/>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1D0FE792-8E1D-2F1B-D6A1-1C58A9297DD9}"/>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3FC94AB-1A07-134D-958D-2B3A14F2A722}"/>
              </a:ext>
            </a:extLst>
          </p:cNvPr>
          <p:cNvSpPr>
            <a:spLocks noGrp="1"/>
          </p:cNvSpPr>
          <p:nvPr>
            <p:ph type="body" idx="1"/>
          </p:nvPr>
        </p:nvSpPr>
        <p:spPr>
          <a:xfrm>
            <a:off x="5340096" y="3840480"/>
            <a:ext cx="6592824" cy="1627632"/>
          </a:xfrm>
        </p:spPr>
        <p:txBody>
          <a:bodyPr/>
          <a:lstStyle>
            <a:lvl1pPr marL="0" indent="0" algn="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7" name="Slide Number placeholder">
            <a:extLst>
              <a:ext uri="{FF2B5EF4-FFF2-40B4-BE49-F238E27FC236}">
                <a16:creationId xmlns:a16="http://schemas.microsoft.com/office/drawing/2014/main" id="{04074570-9AAE-7891-321D-576810124830}"/>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2" name="Footer placeholder">
            <a:extLst>
              <a:ext uri="{FF2B5EF4-FFF2-40B4-BE49-F238E27FC236}">
                <a16:creationId xmlns:a16="http://schemas.microsoft.com/office/drawing/2014/main" id="{73387913-6426-1B17-EAD9-8523E0A80BCF}"/>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289210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Header 7">
    <p:bg>
      <p:bgPr>
        <a:blipFill dpi="0" rotWithShape="1">
          <a:blip r:embed="rId2">
            <a:lum/>
            <a:extLst>
              <a:ext uri="{BEBA8EAE-BF5A-486C-A8C5-ECC9F3942E4B}">
                <a14:imgProps xmlns:a14="http://schemas.microsoft.com/office/drawing/2010/main">
                  <a14:imgLayer r:embed="rId3">
                    <a14:imgEffect>
                      <a14:saturation sat="1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485D395-10DF-919A-D782-76B57FF14218}"/>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09C1E196-5B74-804C-AB4C-108ACDCD5F59}"/>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F665980-5B00-CDB7-218C-2D46A0BBE369}"/>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3" name="Rectangle 2">
            <a:extLst>
              <a:ext uri="{FF2B5EF4-FFF2-40B4-BE49-F238E27FC236}">
                <a16:creationId xmlns:a16="http://schemas.microsoft.com/office/drawing/2014/main" id="{5F7EC1F3-564C-4CA0-9AC2-2A62F1766F8D}"/>
              </a:ext>
            </a:extLst>
          </p:cNvPr>
          <p:cNvSpPr>
            <a:spLocks noGrp="1" noRot="1" noMove="1" noResize="1" noEditPoints="1" noAdjustHandles="1" noChangeArrowheads="1" noChangeShapeType="1"/>
          </p:cNvSpPr>
          <p:nvPr userDrawn="1"/>
        </p:nvSpPr>
        <p:spPr>
          <a:xfrm>
            <a:off x="4930588" y="1234441"/>
            <a:ext cx="5966393" cy="2537459"/>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A8C4B5F9-6CF1-96B6-6ADA-382D46D7F03C}"/>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4" name="Slide Number placeholder">
            <a:extLst>
              <a:ext uri="{FF2B5EF4-FFF2-40B4-BE49-F238E27FC236}">
                <a16:creationId xmlns:a16="http://schemas.microsoft.com/office/drawing/2014/main" id="{A8DF2E4E-846E-12E7-A0C7-6F114D2902F6}"/>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1" name="Footer placeholder">
            <a:extLst>
              <a:ext uri="{FF2B5EF4-FFF2-40B4-BE49-F238E27FC236}">
                <a16:creationId xmlns:a16="http://schemas.microsoft.com/office/drawing/2014/main" id="{79B1CFB0-9C3D-57DB-89B3-8C9795B8391F}"/>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44083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7 with Presenter Detail">
    <p:bg>
      <p:bgPr>
        <a:blipFill dpi="0" rotWithShape="1">
          <a:blip r:embed="rId2">
            <a:lum/>
            <a:extLst>
              <a:ext uri="{BEBA8EAE-BF5A-486C-A8C5-ECC9F3942E4B}">
                <a14:imgProps xmlns:a14="http://schemas.microsoft.com/office/drawing/2010/main">
                  <a14:imgLayer r:embed="rId3">
                    <a14:imgEffect>
                      <a14:saturation sat="12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63FC698-BE81-B083-4767-2C0D143E6BF4}"/>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9AD443B8-81BC-064A-0996-C9EFFEDC416A}"/>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082E216-6315-4E40-814F-D68B984B5189}"/>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11" name="Rectangle 10">
            <a:extLst>
              <a:ext uri="{FF2B5EF4-FFF2-40B4-BE49-F238E27FC236}">
                <a16:creationId xmlns:a16="http://schemas.microsoft.com/office/drawing/2014/main" id="{7DB62A9F-AD17-8B85-74DC-79C498C69F56}"/>
              </a:ext>
            </a:extLst>
          </p:cNvPr>
          <p:cNvSpPr>
            <a:spLocks noGrp="1" noRot="1" noMove="1" noResize="1" noEditPoints="1" noAdjustHandles="1" noChangeArrowheads="1" noChangeShapeType="1"/>
          </p:cNvSpPr>
          <p:nvPr userDrawn="1"/>
        </p:nvSpPr>
        <p:spPr>
          <a:xfrm>
            <a:off x="4930588" y="1234441"/>
            <a:ext cx="5966393" cy="4233671"/>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1D0FE792-8E1D-2F1B-D6A1-1C58A9297DD9}"/>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3FC94AB-1A07-134D-958D-2B3A14F2A722}"/>
              </a:ext>
            </a:extLst>
          </p:cNvPr>
          <p:cNvSpPr>
            <a:spLocks noGrp="1"/>
          </p:cNvSpPr>
          <p:nvPr>
            <p:ph type="body" idx="1"/>
          </p:nvPr>
        </p:nvSpPr>
        <p:spPr>
          <a:xfrm>
            <a:off x="5340096" y="3840480"/>
            <a:ext cx="6592824" cy="1627632"/>
          </a:xfrm>
        </p:spPr>
        <p:txBody>
          <a:bodyPr/>
          <a:lstStyle>
            <a:lvl1pPr marL="0" indent="0" algn="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Slide Number placeholder">
            <a:extLst>
              <a:ext uri="{FF2B5EF4-FFF2-40B4-BE49-F238E27FC236}">
                <a16:creationId xmlns:a16="http://schemas.microsoft.com/office/drawing/2014/main" id="{04A9B76F-D223-30CA-5975-993DB440CA08}"/>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7" name="Footer placeholder">
            <a:extLst>
              <a:ext uri="{FF2B5EF4-FFF2-40B4-BE49-F238E27FC236}">
                <a16:creationId xmlns:a16="http://schemas.microsoft.com/office/drawing/2014/main" id="{074BDFDD-EB9F-8623-3308-23FF9E048064}"/>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5968999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8">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DC3C6ED-04AD-91AA-D577-3522277A7BFB}"/>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531C189F-DE68-1DB1-909E-9E4CF86985E8}"/>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ACD34FD-D6C1-863E-335B-925A6ED32FEC}"/>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CD6E26FC-677F-A1FD-2DEE-732564EE987A}"/>
              </a:ext>
            </a:extLst>
          </p:cNvPr>
          <p:cNvSpPr>
            <a:spLocks noGrp="1" noRot="1" noMove="1" noResize="1" noEditPoints="1" noAdjustHandles="1" noChangeArrowheads="1" noChangeShapeType="1"/>
          </p:cNvSpPr>
          <p:nvPr userDrawn="1"/>
        </p:nvSpPr>
        <p:spPr>
          <a:xfrm>
            <a:off x="4930588" y="1234441"/>
            <a:ext cx="5966393" cy="2537459"/>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A8C4B5F9-6CF1-96B6-6ADA-382D46D7F03C}"/>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7" name="Slide Number placeholder">
            <a:extLst>
              <a:ext uri="{FF2B5EF4-FFF2-40B4-BE49-F238E27FC236}">
                <a16:creationId xmlns:a16="http://schemas.microsoft.com/office/drawing/2014/main" id="{2CD00072-9505-F9DA-CF04-0518C059434F}"/>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1" name="Footer placeholder">
            <a:extLst>
              <a:ext uri="{FF2B5EF4-FFF2-40B4-BE49-F238E27FC236}">
                <a16:creationId xmlns:a16="http://schemas.microsoft.com/office/drawing/2014/main" id="{3BF3B8F5-D5C7-2FAD-5A5F-0F505F61D832}"/>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9525029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8 with Presenter Detail">
    <p:bg>
      <p:bgPr>
        <a:blipFill dpi="0" rotWithShape="1">
          <a:blip r:embed="rId2">
            <a:lum/>
            <a:extLst>
              <a:ext uri="{BEBA8EAE-BF5A-486C-A8C5-ECC9F3942E4B}">
                <a14:imgProps xmlns:a14="http://schemas.microsoft.com/office/drawing/2010/main">
                  <a14:imgLayer r:embed="rId3">
                    <a14:imgEffect>
                      <a14:saturation sat="15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816C19E-CFCE-9FEE-1C29-1537E28FF16F}"/>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F7CCD60A-685E-69C0-5063-ECB002A1E529}"/>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324757F-5418-63DB-FAD1-19530F3668F2}"/>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6A9DDD9F-23F5-AEF8-F9F9-621127BA1283}"/>
              </a:ext>
            </a:extLst>
          </p:cNvPr>
          <p:cNvSpPr>
            <a:spLocks noGrp="1" noRot="1" noMove="1" noResize="1" noEditPoints="1" noAdjustHandles="1" noChangeArrowheads="1" noChangeShapeType="1"/>
          </p:cNvSpPr>
          <p:nvPr userDrawn="1"/>
        </p:nvSpPr>
        <p:spPr>
          <a:xfrm>
            <a:off x="4930588" y="1234441"/>
            <a:ext cx="5966393" cy="4233671"/>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1D0FE792-8E1D-2F1B-D6A1-1C58A9297DD9}"/>
              </a:ext>
            </a:extLst>
          </p:cNvPr>
          <p:cNvPicPr>
            <a:picLocks noGrp="1" noRo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3FC94AB-1A07-134D-958D-2B3A14F2A722}"/>
              </a:ext>
            </a:extLst>
          </p:cNvPr>
          <p:cNvSpPr>
            <a:spLocks noGrp="1"/>
          </p:cNvSpPr>
          <p:nvPr>
            <p:ph type="body" idx="1"/>
          </p:nvPr>
        </p:nvSpPr>
        <p:spPr>
          <a:xfrm>
            <a:off x="5340096" y="3840480"/>
            <a:ext cx="6592824" cy="1627632"/>
          </a:xfrm>
        </p:spPr>
        <p:txBody>
          <a:bodyPr/>
          <a:lstStyle>
            <a:lvl1pPr marL="0" indent="0" algn="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7" name="Slide Number placeholder">
            <a:extLst>
              <a:ext uri="{FF2B5EF4-FFF2-40B4-BE49-F238E27FC236}">
                <a16:creationId xmlns:a16="http://schemas.microsoft.com/office/drawing/2014/main" id="{AC597CA4-DA8B-C7BB-3BE0-DFE5182E4BF7}"/>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2" name="Footer placeholder">
            <a:extLst>
              <a:ext uri="{FF2B5EF4-FFF2-40B4-BE49-F238E27FC236}">
                <a16:creationId xmlns:a16="http://schemas.microsoft.com/office/drawing/2014/main" id="{361D7792-3C29-BFBD-7B48-CE70F867CF91}"/>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0646872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Section Header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DC3C6ED-04AD-91AA-D577-3522277A7BFB}"/>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531C189F-DE68-1DB1-909E-9E4CF86985E8}"/>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ACD34FD-D6C1-863E-335B-925A6ED32FEC}"/>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CD6E26FC-677F-A1FD-2DEE-732564EE987A}"/>
              </a:ext>
            </a:extLst>
          </p:cNvPr>
          <p:cNvSpPr>
            <a:spLocks noGrp="1" noRot="1" noMove="1" noResize="1" noEditPoints="1" noAdjustHandles="1" noChangeArrowheads="1" noChangeShapeType="1"/>
          </p:cNvSpPr>
          <p:nvPr userDrawn="1"/>
        </p:nvSpPr>
        <p:spPr>
          <a:xfrm>
            <a:off x="4930588" y="1234441"/>
            <a:ext cx="5966393" cy="2537459"/>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A8C4B5F9-6CF1-96B6-6ADA-382D46D7F03C}"/>
              </a:ext>
            </a:extLst>
          </p:cNvPr>
          <p:cNvPicPr>
            <a:picLocks noGrp="1" noRo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7" name="Slide Number placeholder">
            <a:extLst>
              <a:ext uri="{FF2B5EF4-FFF2-40B4-BE49-F238E27FC236}">
                <a16:creationId xmlns:a16="http://schemas.microsoft.com/office/drawing/2014/main" id="{2CD00072-9505-F9DA-CF04-0518C059434F}"/>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1" name="Footer placeholder">
            <a:extLst>
              <a:ext uri="{FF2B5EF4-FFF2-40B4-BE49-F238E27FC236}">
                <a16:creationId xmlns:a16="http://schemas.microsoft.com/office/drawing/2014/main" id="{3BF3B8F5-D5C7-2FAD-5A5F-0F505F61D832}"/>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82554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D802-681B-1BC5-AE24-C6F1BB6E36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5218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1_Section Header 8 with Presenter Detai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816C19E-CFCE-9FEE-1C29-1537E28FF16F}"/>
              </a:ext>
            </a:extLst>
          </p:cNvPr>
          <p:cNvGrpSpPr>
            <a:grpSpLocks noGrp="1" noUngrp="1" noRot="1" noMove="1" noResize="1"/>
          </p:cNvGrpSpPr>
          <p:nvPr userDrawn="1"/>
        </p:nvGrpSpPr>
        <p:grpSpPr>
          <a:xfrm>
            <a:off x="0" y="0"/>
            <a:ext cx="2496312" cy="6858000"/>
            <a:chOff x="0" y="0"/>
            <a:chExt cx="2496312" cy="6858000"/>
          </a:xfrm>
        </p:grpSpPr>
        <p:sp>
          <p:nvSpPr>
            <p:cNvPr id="6" name="Rectangle 5">
              <a:extLst>
                <a:ext uri="{FF2B5EF4-FFF2-40B4-BE49-F238E27FC236}">
                  <a16:creationId xmlns:a16="http://schemas.microsoft.com/office/drawing/2014/main" id="{F7CCD60A-685E-69C0-5063-ECB002A1E529}"/>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324757F-5418-63DB-FAD1-19530F3668F2}"/>
                </a:ext>
              </a:extLst>
            </p:cNvPr>
            <p:cNvSpPr>
              <a:spLocks noGrp="1" noRot="1" noMove="1" noResize="1" noEditPoints="1" noAdjustHandles="1" noChangeArrowheads="1" noChangeShapeType="1"/>
            </p:cNvSpPr>
            <p:nvPr userDrawn="1"/>
          </p:nvSpPr>
          <p:spPr>
            <a:xfrm flipV="1">
              <a:off x="0" y="0"/>
              <a:ext cx="1446245" cy="830424"/>
            </a:xfrm>
            <a:prstGeom prst="rect">
              <a:avLst/>
            </a:prstGeom>
            <a:gradFill flip="none" rotWithShape="1">
              <a:gsLst>
                <a:gs pos="0">
                  <a:schemeClr val="accent5">
                    <a:alpha val="68000"/>
                  </a:schemeClr>
                </a:gs>
                <a:gs pos="59000">
                  <a:schemeClr val="accent5">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4" name="Rectangle 3">
            <a:extLst>
              <a:ext uri="{FF2B5EF4-FFF2-40B4-BE49-F238E27FC236}">
                <a16:creationId xmlns:a16="http://schemas.microsoft.com/office/drawing/2014/main" id="{6A9DDD9F-23F5-AEF8-F9F9-621127BA1283}"/>
              </a:ext>
            </a:extLst>
          </p:cNvPr>
          <p:cNvSpPr>
            <a:spLocks noGrp="1" noRot="1" noMove="1" noResize="1" noEditPoints="1" noAdjustHandles="1" noChangeArrowheads="1" noChangeShapeType="1"/>
          </p:cNvSpPr>
          <p:nvPr userDrawn="1"/>
        </p:nvSpPr>
        <p:spPr>
          <a:xfrm>
            <a:off x="4930588" y="1234441"/>
            <a:ext cx="5966393" cy="4233671"/>
          </a:xfrm>
          <a:prstGeom prst="rect">
            <a:avLst/>
          </a:prstGeom>
          <a:gradFill flip="none" rotWithShape="1">
            <a:gsLst>
              <a:gs pos="50000">
                <a:schemeClr val="bg1"/>
              </a:gs>
              <a:gs pos="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pic>
        <p:nvPicPr>
          <p:cNvPr id="10" name="Logo - Footer">
            <a:extLst>
              <a:ext uri="{FF2B5EF4-FFF2-40B4-BE49-F238E27FC236}">
                <a16:creationId xmlns:a16="http://schemas.microsoft.com/office/drawing/2014/main" id="{1D0FE792-8E1D-2F1B-D6A1-1C58A9297DD9}"/>
              </a:ext>
            </a:extLst>
          </p:cNvPr>
          <p:cNvPicPr>
            <a:picLocks noGrp="1" noRo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4320" y="6537960"/>
            <a:ext cx="680924" cy="253455"/>
          </a:xfrm>
          <a:prstGeom prst="rect">
            <a:avLst/>
          </a:prstGeom>
          <a:effectLst/>
        </p:spPr>
      </p:pic>
      <p:sp>
        <p:nvSpPr>
          <p:cNvPr id="2" name="Title 1">
            <a:extLst>
              <a:ext uri="{FF2B5EF4-FFF2-40B4-BE49-F238E27FC236}">
                <a16:creationId xmlns:a16="http://schemas.microsoft.com/office/drawing/2014/main" id="{CA762636-9EB5-48D2-E7F1-1C640792DD5A}"/>
              </a:ext>
            </a:extLst>
          </p:cNvPr>
          <p:cNvSpPr>
            <a:spLocks noGrp="1"/>
          </p:cNvSpPr>
          <p:nvPr>
            <p:ph type="title"/>
          </p:nvPr>
        </p:nvSpPr>
        <p:spPr>
          <a:xfrm>
            <a:off x="5340096" y="1234440"/>
            <a:ext cx="6592824" cy="2542032"/>
          </a:xfrm>
        </p:spPr>
        <p:txBody>
          <a:bodyPr anchor="b"/>
          <a:lstStyle>
            <a:lvl1pPr algn="r">
              <a:defRPr sz="3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3FC94AB-1A07-134D-958D-2B3A14F2A722}"/>
              </a:ext>
            </a:extLst>
          </p:cNvPr>
          <p:cNvSpPr>
            <a:spLocks noGrp="1"/>
          </p:cNvSpPr>
          <p:nvPr>
            <p:ph type="body" idx="1"/>
          </p:nvPr>
        </p:nvSpPr>
        <p:spPr>
          <a:xfrm>
            <a:off x="5340096" y="3840480"/>
            <a:ext cx="6592824" cy="1627632"/>
          </a:xfrm>
        </p:spPr>
        <p:txBody>
          <a:bodyPr/>
          <a:lstStyle>
            <a:lvl1pPr marL="0" indent="0" algn="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7" name="Slide Number placeholder">
            <a:extLst>
              <a:ext uri="{FF2B5EF4-FFF2-40B4-BE49-F238E27FC236}">
                <a16:creationId xmlns:a16="http://schemas.microsoft.com/office/drawing/2014/main" id="{AC597CA4-DA8B-C7BB-3BE0-DFE5182E4BF7}"/>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2" name="Footer placeholder">
            <a:extLst>
              <a:ext uri="{FF2B5EF4-FFF2-40B4-BE49-F238E27FC236}">
                <a16:creationId xmlns:a16="http://schemas.microsoft.com/office/drawing/2014/main" id="{361D7792-3C29-BFBD-7B48-CE70F867CF91}"/>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06582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EC8BC9-B355-2B7F-F8F4-49B49B0FD8AC}"/>
              </a:ext>
            </a:extLst>
          </p:cNvPr>
          <p:cNvSpPr>
            <a:spLocks noGrp="1"/>
          </p:cNvSpPr>
          <p:nvPr>
            <p:ph sz="half" idx="1"/>
          </p:nvPr>
        </p:nvSpPr>
        <p:spPr>
          <a:xfrm>
            <a:off x="274320" y="1234440"/>
            <a:ext cx="571500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3426DA4-C313-FBA6-5D82-1657F55CDC94}"/>
              </a:ext>
            </a:extLst>
          </p:cNvPr>
          <p:cNvSpPr>
            <a:spLocks noGrp="1"/>
          </p:cNvSpPr>
          <p:nvPr>
            <p:ph sz="half" idx="2"/>
          </p:nvPr>
        </p:nvSpPr>
        <p:spPr>
          <a:xfrm>
            <a:off x="6217920" y="1234440"/>
            <a:ext cx="571500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70523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B1BE-AB8A-D9A5-F7E6-9839416C826E}"/>
              </a:ext>
            </a:extLst>
          </p:cNvPr>
          <p:cNvSpPr>
            <a:spLocks noGrp="1"/>
          </p:cNvSpPr>
          <p:nvPr>
            <p:ph type="title"/>
          </p:nvPr>
        </p:nvSpPr>
        <p:spPr/>
        <p:txBody>
          <a:bodyPr bIns="91440"/>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791CF10-A714-4660-D474-1E12D9286693}"/>
              </a:ext>
            </a:extLst>
          </p:cNvPr>
          <p:cNvSpPr>
            <a:spLocks noGrp="1"/>
          </p:cNvSpPr>
          <p:nvPr>
            <p:ph sz="quarter" idx="13" hasCustomPrompt="1"/>
          </p:nvPr>
        </p:nvSpPr>
        <p:spPr>
          <a:xfrm>
            <a:off x="274320" y="1005840"/>
            <a:ext cx="11658600" cy="411480"/>
          </a:xfrm>
        </p:spPr>
        <p:txBody>
          <a:bodyPr tIns="0">
            <a:normAutofit/>
          </a:bodyPr>
          <a:lstStyle>
            <a:lvl1pPr marL="0" indent="0">
              <a:buFontTx/>
              <a:buNone/>
              <a:defRPr sz="2000" b="1"/>
            </a:lvl1pPr>
          </a:lstStyle>
          <a:p>
            <a:pPr marL="0" marR="0" lvl="0" indent="0" algn="l"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edit Master subtitle style</a:t>
            </a:r>
          </a:p>
        </p:txBody>
      </p:sp>
      <p:sp>
        <p:nvSpPr>
          <p:cNvPr id="6" name="Content Placeholder 5">
            <a:extLst>
              <a:ext uri="{FF2B5EF4-FFF2-40B4-BE49-F238E27FC236}">
                <a16:creationId xmlns:a16="http://schemas.microsoft.com/office/drawing/2014/main" id="{23B2B394-3268-53C7-04E0-D582E375B5AB}"/>
              </a:ext>
            </a:extLst>
          </p:cNvPr>
          <p:cNvSpPr>
            <a:spLocks noGrp="1"/>
          </p:cNvSpPr>
          <p:nvPr>
            <p:ph sz="quarter" idx="12"/>
          </p:nvPr>
        </p:nvSpPr>
        <p:spPr>
          <a:xfrm>
            <a:off x="274638" y="1463040"/>
            <a:ext cx="5715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a:extLst>
              <a:ext uri="{FF2B5EF4-FFF2-40B4-BE49-F238E27FC236}">
                <a16:creationId xmlns:a16="http://schemas.microsoft.com/office/drawing/2014/main" id="{755240F7-9EE8-F275-3950-D15C909AE0F2}"/>
              </a:ext>
            </a:extLst>
          </p:cNvPr>
          <p:cNvSpPr>
            <a:spLocks noGrp="1"/>
          </p:cNvSpPr>
          <p:nvPr>
            <p:ph sz="quarter" idx="14"/>
          </p:nvPr>
        </p:nvSpPr>
        <p:spPr>
          <a:xfrm>
            <a:off x="6217920" y="1463040"/>
            <a:ext cx="5715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2119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with Header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B5BFF1-0F8F-88DB-D613-A31C0D6542CA}"/>
              </a:ext>
            </a:extLst>
          </p:cNvPr>
          <p:cNvSpPr>
            <a:spLocks noGrp="1"/>
          </p:cNvSpPr>
          <p:nvPr>
            <p:ph type="body" idx="1"/>
          </p:nvPr>
        </p:nvSpPr>
        <p:spPr>
          <a:xfrm>
            <a:off x="274320" y="1234440"/>
            <a:ext cx="5715000" cy="548640"/>
          </a:xfrm>
        </p:spPr>
        <p:txBody>
          <a:bodyPr anchor="ctr" anchorCtr="0">
            <a:norm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6278B9-9D2F-FFFB-C463-4F61CA6C38DB}"/>
              </a:ext>
            </a:extLst>
          </p:cNvPr>
          <p:cNvSpPr>
            <a:spLocks noGrp="1"/>
          </p:cNvSpPr>
          <p:nvPr>
            <p:ph sz="half" idx="2"/>
          </p:nvPr>
        </p:nvSpPr>
        <p:spPr>
          <a:xfrm>
            <a:off x="274320" y="1773936"/>
            <a:ext cx="5715000" cy="466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94EA708-288F-4D2C-5BB5-1658FC15A31B}"/>
              </a:ext>
            </a:extLst>
          </p:cNvPr>
          <p:cNvSpPr>
            <a:spLocks noGrp="1"/>
          </p:cNvSpPr>
          <p:nvPr>
            <p:ph type="body" sz="quarter" idx="3"/>
          </p:nvPr>
        </p:nvSpPr>
        <p:spPr>
          <a:xfrm>
            <a:off x="6217920" y="1234440"/>
            <a:ext cx="5715000" cy="548640"/>
          </a:xfrm>
        </p:spPr>
        <p:txBody>
          <a:bodyPr anchor="ctr">
            <a:norm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B106BA-9E79-09D4-E6C5-6FF6DD7F1511}"/>
              </a:ext>
            </a:extLst>
          </p:cNvPr>
          <p:cNvSpPr>
            <a:spLocks noGrp="1"/>
          </p:cNvSpPr>
          <p:nvPr>
            <p:ph sz="quarter" idx="4"/>
          </p:nvPr>
        </p:nvSpPr>
        <p:spPr>
          <a:xfrm>
            <a:off x="6217920" y="1773936"/>
            <a:ext cx="5715000" cy="4663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435E183E-FE7C-B5E1-12A8-472FB49B826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51403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sitioning Statement Horizontal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B1BE-AB8A-D9A5-F7E6-9839416C826E}"/>
              </a:ext>
            </a:extLst>
          </p:cNvPr>
          <p:cNvSpPr>
            <a:spLocks noGrp="1"/>
          </p:cNvSpPr>
          <p:nvPr>
            <p:ph type="title"/>
          </p:nvPr>
        </p:nvSpPr>
        <p:spPr/>
        <p:txBody>
          <a:bodyPr bIns="91440"/>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791CF10-A714-4660-D474-1E12D9286693}"/>
              </a:ext>
            </a:extLst>
          </p:cNvPr>
          <p:cNvSpPr>
            <a:spLocks noGrp="1"/>
          </p:cNvSpPr>
          <p:nvPr>
            <p:ph sz="quarter" idx="13" hasCustomPrompt="1"/>
          </p:nvPr>
        </p:nvSpPr>
        <p:spPr>
          <a:xfrm>
            <a:off x="274320" y="1005840"/>
            <a:ext cx="11658600" cy="411480"/>
          </a:xfrm>
        </p:spPr>
        <p:txBody>
          <a:bodyPr tIns="0">
            <a:normAutofit/>
          </a:bodyPr>
          <a:lstStyle>
            <a:lvl1pPr marL="0" indent="0">
              <a:buFontTx/>
              <a:buNone/>
              <a:defRPr sz="2000" b="1"/>
            </a:lvl1pPr>
          </a:lstStyle>
          <a:p>
            <a:pPr marL="0" marR="0" lvl="0" indent="0" algn="l"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edit Master subtitle style</a:t>
            </a:r>
          </a:p>
        </p:txBody>
      </p:sp>
      <p:sp>
        <p:nvSpPr>
          <p:cNvPr id="6" name="Content Placeholder 5">
            <a:extLst>
              <a:ext uri="{FF2B5EF4-FFF2-40B4-BE49-F238E27FC236}">
                <a16:creationId xmlns:a16="http://schemas.microsoft.com/office/drawing/2014/main" id="{23B2B394-3268-53C7-04E0-D582E375B5AB}"/>
              </a:ext>
            </a:extLst>
          </p:cNvPr>
          <p:cNvSpPr>
            <a:spLocks noGrp="1"/>
          </p:cNvSpPr>
          <p:nvPr>
            <p:ph sz="quarter" idx="12"/>
          </p:nvPr>
        </p:nvSpPr>
        <p:spPr>
          <a:xfrm>
            <a:off x="274638" y="1463040"/>
            <a:ext cx="374904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a:extLst>
              <a:ext uri="{FF2B5EF4-FFF2-40B4-BE49-F238E27FC236}">
                <a16:creationId xmlns:a16="http://schemas.microsoft.com/office/drawing/2014/main" id="{755240F7-9EE8-F275-3950-D15C909AE0F2}"/>
              </a:ext>
            </a:extLst>
          </p:cNvPr>
          <p:cNvSpPr>
            <a:spLocks noGrp="1"/>
          </p:cNvSpPr>
          <p:nvPr>
            <p:ph sz="quarter" idx="14"/>
          </p:nvPr>
        </p:nvSpPr>
        <p:spPr>
          <a:xfrm>
            <a:off x="4224528" y="1463040"/>
            <a:ext cx="374904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456377F4-364F-681E-81D4-80EB940D2C27}"/>
              </a:ext>
            </a:extLst>
          </p:cNvPr>
          <p:cNvSpPr>
            <a:spLocks noGrp="1"/>
          </p:cNvSpPr>
          <p:nvPr>
            <p:ph sz="quarter" idx="15"/>
          </p:nvPr>
        </p:nvSpPr>
        <p:spPr>
          <a:xfrm>
            <a:off x="8183880" y="1463040"/>
            <a:ext cx="374904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3635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p:txBody>
          <a:body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C109BD56-7B97-D6AD-2762-08DA27DF956B}"/>
              </a:ext>
            </a:extLst>
          </p:cNvPr>
          <p:cNvSpPr>
            <a:spLocks noGrp="1"/>
          </p:cNvSpPr>
          <p:nvPr>
            <p:ph type="body" sz="quarter" idx="13"/>
          </p:nvPr>
        </p:nvSpPr>
        <p:spPr>
          <a:xfrm>
            <a:off x="274320" y="1234440"/>
            <a:ext cx="4297680" cy="5212080"/>
          </a:xfrm>
        </p:spPr>
        <p:txBody>
          <a:bodyPr>
            <a:normAutofit/>
          </a:bodyPr>
          <a:lstStyle>
            <a:lvl1pPr marL="0" indent="0">
              <a:buNone/>
              <a:defRPr sz="2600"/>
            </a:lvl1pPr>
          </a:lstStyle>
          <a:p>
            <a:pPr lvl="0"/>
            <a:r>
              <a:rPr lang="en-US"/>
              <a:t>Click to edit Master text styles</a:t>
            </a:r>
          </a:p>
        </p:txBody>
      </p:sp>
      <p:sp>
        <p:nvSpPr>
          <p:cNvPr id="10" name="Text Placeholder 8">
            <a:extLst>
              <a:ext uri="{FF2B5EF4-FFF2-40B4-BE49-F238E27FC236}">
                <a16:creationId xmlns:a16="http://schemas.microsoft.com/office/drawing/2014/main" id="{B4FE3131-0635-AEEA-6945-C8EE409D758C}"/>
              </a:ext>
            </a:extLst>
          </p:cNvPr>
          <p:cNvSpPr>
            <a:spLocks noGrp="1"/>
          </p:cNvSpPr>
          <p:nvPr>
            <p:ph type="body" sz="quarter" idx="14"/>
          </p:nvPr>
        </p:nvSpPr>
        <p:spPr>
          <a:xfrm>
            <a:off x="4709160" y="1234440"/>
            <a:ext cx="722376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873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Left and 4 Photo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EDCE5F2-F1C1-94DA-7F95-948FDA4C909B}"/>
              </a:ext>
            </a:extLst>
          </p:cNvPr>
          <p:cNvSpPr>
            <a:spLocks noGrp="1"/>
          </p:cNvSpPr>
          <p:nvPr>
            <p:ph type="pic" sz="quarter" idx="13" hasCustomPrompt="1"/>
          </p:nvPr>
        </p:nvSpPr>
        <p:spPr>
          <a:xfrm>
            <a:off x="6416040" y="1335024"/>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9" name="Picture Placeholder 7">
            <a:extLst>
              <a:ext uri="{FF2B5EF4-FFF2-40B4-BE49-F238E27FC236}">
                <a16:creationId xmlns:a16="http://schemas.microsoft.com/office/drawing/2014/main" id="{5510D44E-B3B7-C549-C052-D169BA2C286B}"/>
              </a:ext>
            </a:extLst>
          </p:cNvPr>
          <p:cNvSpPr>
            <a:spLocks noGrp="1"/>
          </p:cNvSpPr>
          <p:nvPr>
            <p:ph type="pic" sz="quarter" idx="14" hasCustomPrompt="1"/>
          </p:nvPr>
        </p:nvSpPr>
        <p:spPr>
          <a:xfrm>
            <a:off x="9357360" y="1335024"/>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0" name="Picture Placeholder 7">
            <a:extLst>
              <a:ext uri="{FF2B5EF4-FFF2-40B4-BE49-F238E27FC236}">
                <a16:creationId xmlns:a16="http://schemas.microsoft.com/office/drawing/2014/main" id="{28BE801C-C617-1F4D-17A8-DE9300BE1192}"/>
              </a:ext>
            </a:extLst>
          </p:cNvPr>
          <p:cNvSpPr>
            <a:spLocks noGrp="1"/>
          </p:cNvSpPr>
          <p:nvPr>
            <p:ph type="pic" sz="quarter" idx="15" hasCustomPrompt="1"/>
          </p:nvPr>
        </p:nvSpPr>
        <p:spPr>
          <a:xfrm>
            <a:off x="6416040"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1" name="Picture Placeholder 7">
            <a:extLst>
              <a:ext uri="{FF2B5EF4-FFF2-40B4-BE49-F238E27FC236}">
                <a16:creationId xmlns:a16="http://schemas.microsoft.com/office/drawing/2014/main" id="{F81194AA-7073-47E6-D258-0B10D7ACDD92}"/>
              </a:ext>
            </a:extLst>
          </p:cNvPr>
          <p:cNvSpPr>
            <a:spLocks noGrp="1"/>
          </p:cNvSpPr>
          <p:nvPr>
            <p:ph type="pic" sz="quarter" idx="16" hasCustomPrompt="1"/>
          </p:nvPr>
        </p:nvSpPr>
        <p:spPr>
          <a:xfrm>
            <a:off x="9357360"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p:txBody>
          <a:bodyPr/>
          <a:lstStyle/>
          <a:p>
            <a:r>
              <a:rPr lang="en-US"/>
              <a:t>Click to edit Master title style</a:t>
            </a:r>
            <a:endParaRPr lang="en-US" dirty="0"/>
          </a:p>
        </p:txBody>
      </p:sp>
      <p:sp>
        <p:nvSpPr>
          <p:cNvPr id="13" name="Text Placeholder 12">
            <a:extLst>
              <a:ext uri="{FF2B5EF4-FFF2-40B4-BE49-F238E27FC236}">
                <a16:creationId xmlns:a16="http://schemas.microsoft.com/office/drawing/2014/main" id="{EAD1B602-9942-2F1E-FAE8-622F42F7054B}"/>
              </a:ext>
            </a:extLst>
          </p:cNvPr>
          <p:cNvSpPr>
            <a:spLocks noGrp="1"/>
          </p:cNvSpPr>
          <p:nvPr>
            <p:ph type="body" sz="quarter" idx="17"/>
          </p:nvPr>
        </p:nvSpPr>
        <p:spPr>
          <a:xfrm>
            <a:off x="274320" y="1243584"/>
            <a:ext cx="603504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783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Right and 4 Photo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EDCE5F2-F1C1-94DA-7F95-948FDA4C909B}"/>
              </a:ext>
            </a:extLst>
          </p:cNvPr>
          <p:cNvSpPr>
            <a:spLocks noGrp="1"/>
          </p:cNvSpPr>
          <p:nvPr>
            <p:ph type="pic" sz="quarter" idx="13" hasCustomPrompt="1"/>
          </p:nvPr>
        </p:nvSpPr>
        <p:spPr>
          <a:xfrm>
            <a:off x="7173" y="1335024"/>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9" name="Picture Placeholder 7">
            <a:extLst>
              <a:ext uri="{FF2B5EF4-FFF2-40B4-BE49-F238E27FC236}">
                <a16:creationId xmlns:a16="http://schemas.microsoft.com/office/drawing/2014/main" id="{5510D44E-B3B7-C549-C052-D169BA2C286B}"/>
              </a:ext>
            </a:extLst>
          </p:cNvPr>
          <p:cNvSpPr>
            <a:spLocks noGrp="1"/>
          </p:cNvSpPr>
          <p:nvPr>
            <p:ph type="pic" sz="quarter" idx="14" hasCustomPrompt="1"/>
          </p:nvPr>
        </p:nvSpPr>
        <p:spPr>
          <a:xfrm>
            <a:off x="2952527" y="1335024"/>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0" name="Picture Placeholder 7">
            <a:extLst>
              <a:ext uri="{FF2B5EF4-FFF2-40B4-BE49-F238E27FC236}">
                <a16:creationId xmlns:a16="http://schemas.microsoft.com/office/drawing/2014/main" id="{28BE801C-C617-1F4D-17A8-DE9300BE1192}"/>
              </a:ext>
            </a:extLst>
          </p:cNvPr>
          <p:cNvSpPr>
            <a:spLocks noGrp="1"/>
          </p:cNvSpPr>
          <p:nvPr>
            <p:ph type="pic" sz="quarter" idx="15" hasCustomPrompt="1"/>
          </p:nvPr>
        </p:nvSpPr>
        <p:spPr>
          <a:xfrm>
            <a:off x="7173"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1" name="Picture Placeholder 7">
            <a:extLst>
              <a:ext uri="{FF2B5EF4-FFF2-40B4-BE49-F238E27FC236}">
                <a16:creationId xmlns:a16="http://schemas.microsoft.com/office/drawing/2014/main" id="{F81194AA-7073-47E6-D258-0B10D7ACDD92}"/>
              </a:ext>
            </a:extLst>
          </p:cNvPr>
          <p:cNvSpPr>
            <a:spLocks noGrp="1"/>
          </p:cNvSpPr>
          <p:nvPr>
            <p:ph type="pic" sz="quarter" idx="16" hasCustomPrompt="1"/>
          </p:nvPr>
        </p:nvSpPr>
        <p:spPr>
          <a:xfrm>
            <a:off x="2952527"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a:xfrm>
            <a:off x="274320" y="228600"/>
            <a:ext cx="11658600" cy="1005840"/>
          </a:xfrm>
        </p:spPr>
        <p:txBody>
          <a:bodyPr/>
          <a:lstStyle/>
          <a:p>
            <a:r>
              <a:rPr lang="en-US"/>
              <a:t>Click to edit Master title style</a:t>
            </a:r>
            <a:endParaRPr lang="en-US" dirty="0"/>
          </a:p>
        </p:txBody>
      </p:sp>
      <p:sp>
        <p:nvSpPr>
          <p:cNvPr id="13" name="Text Placeholder 12">
            <a:extLst>
              <a:ext uri="{FF2B5EF4-FFF2-40B4-BE49-F238E27FC236}">
                <a16:creationId xmlns:a16="http://schemas.microsoft.com/office/drawing/2014/main" id="{FC3E4A14-7359-BAA1-584F-AC22E90DABC4}"/>
              </a:ext>
            </a:extLst>
          </p:cNvPr>
          <p:cNvSpPr>
            <a:spLocks noGrp="1"/>
          </p:cNvSpPr>
          <p:nvPr>
            <p:ph type="body" sz="quarter" idx="17"/>
          </p:nvPr>
        </p:nvSpPr>
        <p:spPr>
          <a:xfrm>
            <a:off x="5897880" y="1234440"/>
            <a:ext cx="603504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30115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Left and 3 Photos Vertical">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EDCE5F2-F1C1-94DA-7F95-948FDA4C909B}"/>
              </a:ext>
            </a:extLst>
          </p:cNvPr>
          <p:cNvSpPr>
            <a:spLocks noGrp="1"/>
          </p:cNvSpPr>
          <p:nvPr>
            <p:ph type="pic" sz="quarter" idx="13" hasCustomPrompt="1"/>
          </p:nvPr>
        </p:nvSpPr>
        <p:spPr>
          <a:xfrm>
            <a:off x="6400800" y="1335024"/>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9" name="Picture Placeholder 7">
            <a:extLst>
              <a:ext uri="{FF2B5EF4-FFF2-40B4-BE49-F238E27FC236}">
                <a16:creationId xmlns:a16="http://schemas.microsoft.com/office/drawing/2014/main" id="{5510D44E-B3B7-C549-C052-D169BA2C286B}"/>
              </a:ext>
            </a:extLst>
          </p:cNvPr>
          <p:cNvSpPr>
            <a:spLocks noGrp="1"/>
          </p:cNvSpPr>
          <p:nvPr>
            <p:ph type="pic" sz="quarter" idx="14" hasCustomPrompt="1"/>
          </p:nvPr>
        </p:nvSpPr>
        <p:spPr>
          <a:xfrm>
            <a:off x="9326880" y="1335024"/>
            <a:ext cx="2834640" cy="5001768"/>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0" name="Picture Placeholder 7">
            <a:extLst>
              <a:ext uri="{FF2B5EF4-FFF2-40B4-BE49-F238E27FC236}">
                <a16:creationId xmlns:a16="http://schemas.microsoft.com/office/drawing/2014/main" id="{28BE801C-C617-1F4D-17A8-DE9300BE1192}"/>
              </a:ext>
            </a:extLst>
          </p:cNvPr>
          <p:cNvSpPr>
            <a:spLocks noGrp="1"/>
          </p:cNvSpPr>
          <p:nvPr>
            <p:ph type="pic" sz="quarter" idx="15" hasCustomPrompt="1"/>
          </p:nvPr>
        </p:nvSpPr>
        <p:spPr>
          <a:xfrm>
            <a:off x="6400800"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795B4755-BCF3-33BE-E6A3-081833328BA7}"/>
              </a:ext>
            </a:extLst>
          </p:cNvPr>
          <p:cNvSpPr>
            <a:spLocks noGrp="1"/>
          </p:cNvSpPr>
          <p:nvPr>
            <p:ph type="body" sz="quarter" idx="16"/>
          </p:nvPr>
        </p:nvSpPr>
        <p:spPr>
          <a:xfrm>
            <a:off x="274320" y="1234440"/>
            <a:ext cx="603504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40912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Right and 3 Photos Vertical">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EDCE5F2-F1C1-94DA-7F95-948FDA4C909B}"/>
              </a:ext>
            </a:extLst>
          </p:cNvPr>
          <p:cNvSpPr>
            <a:spLocks noGrp="1"/>
          </p:cNvSpPr>
          <p:nvPr>
            <p:ph type="pic" sz="quarter" idx="13" hasCustomPrompt="1"/>
          </p:nvPr>
        </p:nvSpPr>
        <p:spPr>
          <a:xfrm>
            <a:off x="7173" y="1335024"/>
            <a:ext cx="2834640" cy="5001768"/>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9" name="Picture Placeholder 7">
            <a:extLst>
              <a:ext uri="{FF2B5EF4-FFF2-40B4-BE49-F238E27FC236}">
                <a16:creationId xmlns:a16="http://schemas.microsoft.com/office/drawing/2014/main" id="{5510D44E-B3B7-C549-C052-D169BA2C286B}"/>
              </a:ext>
            </a:extLst>
          </p:cNvPr>
          <p:cNvSpPr>
            <a:spLocks noGrp="1"/>
          </p:cNvSpPr>
          <p:nvPr>
            <p:ph type="pic" sz="quarter" idx="14" hasCustomPrompt="1"/>
          </p:nvPr>
        </p:nvSpPr>
        <p:spPr>
          <a:xfrm>
            <a:off x="2951182" y="1335024"/>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1" name="Picture Placeholder 7">
            <a:extLst>
              <a:ext uri="{FF2B5EF4-FFF2-40B4-BE49-F238E27FC236}">
                <a16:creationId xmlns:a16="http://schemas.microsoft.com/office/drawing/2014/main" id="{F81194AA-7073-47E6-D258-0B10D7ACDD92}"/>
              </a:ext>
            </a:extLst>
          </p:cNvPr>
          <p:cNvSpPr>
            <a:spLocks noGrp="1"/>
          </p:cNvSpPr>
          <p:nvPr>
            <p:ph type="pic" sz="quarter" idx="16" hasCustomPrompt="1"/>
          </p:nvPr>
        </p:nvSpPr>
        <p:spPr>
          <a:xfrm>
            <a:off x="2951182"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a:xfrm>
            <a:off x="274320" y="228600"/>
            <a:ext cx="11658600" cy="1005840"/>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A9757AB-2115-283D-5E02-775A131E0094}"/>
              </a:ext>
            </a:extLst>
          </p:cNvPr>
          <p:cNvSpPr>
            <a:spLocks noGrp="1"/>
          </p:cNvSpPr>
          <p:nvPr>
            <p:ph type="body" sz="quarter" idx="17"/>
          </p:nvPr>
        </p:nvSpPr>
        <p:spPr>
          <a:xfrm>
            <a:off x="5897880" y="1234440"/>
            <a:ext cx="603504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215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DAB4-00EA-45AF-693E-C91030A649D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FCCFE0-48EF-DFD5-D1AB-1ED37F8D43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86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Left and 3 Photos Horizontal">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EDCE5F2-F1C1-94DA-7F95-948FDA4C909B}"/>
              </a:ext>
            </a:extLst>
          </p:cNvPr>
          <p:cNvSpPr>
            <a:spLocks noGrp="1" noChangeAspect="1"/>
          </p:cNvSpPr>
          <p:nvPr>
            <p:ph type="pic" sz="quarter" idx="13" hasCustomPrompt="1"/>
          </p:nvPr>
        </p:nvSpPr>
        <p:spPr>
          <a:xfrm>
            <a:off x="6416040" y="1335024"/>
            <a:ext cx="577596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0" name="Picture Placeholder 7">
            <a:extLst>
              <a:ext uri="{FF2B5EF4-FFF2-40B4-BE49-F238E27FC236}">
                <a16:creationId xmlns:a16="http://schemas.microsoft.com/office/drawing/2014/main" id="{28BE801C-C617-1F4D-17A8-DE9300BE1192}"/>
              </a:ext>
            </a:extLst>
          </p:cNvPr>
          <p:cNvSpPr>
            <a:spLocks noGrp="1" noChangeAspect="1"/>
          </p:cNvSpPr>
          <p:nvPr>
            <p:ph type="pic" sz="quarter" idx="15" hasCustomPrompt="1"/>
          </p:nvPr>
        </p:nvSpPr>
        <p:spPr>
          <a:xfrm>
            <a:off x="6416040"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1" name="Picture Placeholder 7">
            <a:extLst>
              <a:ext uri="{FF2B5EF4-FFF2-40B4-BE49-F238E27FC236}">
                <a16:creationId xmlns:a16="http://schemas.microsoft.com/office/drawing/2014/main" id="{F81194AA-7073-47E6-D258-0B10D7ACDD92}"/>
              </a:ext>
            </a:extLst>
          </p:cNvPr>
          <p:cNvSpPr>
            <a:spLocks noGrp="1" noChangeAspect="1"/>
          </p:cNvSpPr>
          <p:nvPr>
            <p:ph type="pic" sz="quarter" idx="16" hasCustomPrompt="1"/>
          </p:nvPr>
        </p:nvSpPr>
        <p:spPr>
          <a:xfrm>
            <a:off x="9357360"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813684FD-1BB1-65B5-38A4-5C9C2589A3E7}"/>
              </a:ext>
            </a:extLst>
          </p:cNvPr>
          <p:cNvSpPr>
            <a:spLocks noGrp="1"/>
          </p:cNvSpPr>
          <p:nvPr>
            <p:ph type="body" sz="quarter" idx="17"/>
          </p:nvPr>
        </p:nvSpPr>
        <p:spPr>
          <a:xfrm>
            <a:off x="274320" y="1234440"/>
            <a:ext cx="603504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3537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Right and 3 Photos Horizontal">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5510D44E-B3B7-C549-C052-D169BA2C286B}"/>
              </a:ext>
            </a:extLst>
          </p:cNvPr>
          <p:cNvSpPr>
            <a:spLocks noGrp="1"/>
          </p:cNvSpPr>
          <p:nvPr>
            <p:ph type="pic" sz="quarter" idx="14" hasCustomPrompt="1"/>
          </p:nvPr>
        </p:nvSpPr>
        <p:spPr>
          <a:xfrm>
            <a:off x="0" y="1335024"/>
            <a:ext cx="5787167"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0" name="Picture Placeholder 7">
            <a:extLst>
              <a:ext uri="{FF2B5EF4-FFF2-40B4-BE49-F238E27FC236}">
                <a16:creationId xmlns:a16="http://schemas.microsoft.com/office/drawing/2014/main" id="{28BE801C-C617-1F4D-17A8-DE9300BE1192}"/>
              </a:ext>
            </a:extLst>
          </p:cNvPr>
          <p:cNvSpPr>
            <a:spLocks noGrp="1"/>
          </p:cNvSpPr>
          <p:nvPr>
            <p:ph type="pic" sz="quarter" idx="15" hasCustomPrompt="1"/>
          </p:nvPr>
        </p:nvSpPr>
        <p:spPr>
          <a:xfrm>
            <a:off x="7173"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11" name="Picture Placeholder 7">
            <a:extLst>
              <a:ext uri="{FF2B5EF4-FFF2-40B4-BE49-F238E27FC236}">
                <a16:creationId xmlns:a16="http://schemas.microsoft.com/office/drawing/2014/main" id="{F81194AA-7073-47E6-D258-0B10D7ACDD92}"/>
              </a:ext>
            </a:extLst>
          </p:cNvPr>
          <p:cNvSpPr>
            <a:spLocks noGrp="1"/>
          </p:cNvSpPr>
          <p:nvPr>
            <p:ph type="pic" sz="quarter" idx="16" hasCustomPrompt="1"/>
          </p:nvPr>
        </p:nvSpPr>
        <p:spPr>
          <a:xfrm>
            <a:off x="2952527" y="3886200"/>
            <a:ext cx="2834640" cy="2450592"/>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a:xfrm>
            <a:off x="274320" y="228600"/>
            <a:ext cx="11658600" cy="1005840"/>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9E151D8E-F4E5-492C-7000-C4915C384BDD}"/>
              </a:ext>
            </a:extLst>
          </p:cNvPr>
          <p:cNvSpPr>
            <a:spLocks noGrp="1"/>
          </p:cNvSpPr>
          <p:nvPr>
            <p:ph type="body" sz="quarter" idx="17"/>
          </p:nvPr>
        </p:nvSpPr>
        <p:spPr>
          <a:xfrm>
            <a:off x="5897880" y="1234440"/>
            <a:ext cx="603504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02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p:txBody>
          <a:body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EDCE5F2-F1C1-94DA-7F95-948FDA4C909B}"/>
              </a:ext>
            </a:extLst>
          </p:cNvPr>
          <p:cNvSpPr>
            <a:spLocks noGrp="1"/>
          </p:cNvSpPr>
          <p:nvPr>
            <p:ph type="pic" sz="quarter" idx="13" hasCustomPrompt="1"/>
          </p:nvPr>
        </p:nvSpPr>
        <p:spPr>
          <a:xfrm>
            <a:off x="274320" y="1325880"/>
            <a:ext cx="5724144" cy="3017520"/>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9" name="Picture Placeholder 7">
            <a:extLst>
              <a:ext uri="{FF2B5EF4-FFF2-40B4-BE49-F238E27FC236}">
                <a16:creationId xmlns:a16="http://schemas.microsoft.com/office/drawing/2014/main" id="{5510D44E-B3B7-C549-C052-D169BA2C286B}"/>
              </a:ext>
            </a:extLst>
          </p:cNvPr>
          <p:cNvSpPr>
            <a:spLocks noGrp="1"/>
          </p:cNvSpPr>
          <p:nvPr>
            <p:ph type="pic" sz="quarter" idx="14" hasCustomPrompt="1"/>
          </p:nvPr>
        </p:nvSpPr>
        <p:spPr>
          <a:xfrm>
            <a:off x="6199632" y="1325880"/>
            <a:ext cx="5724144" cy="3017520"/>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5" name="Text Placeholder 4">
            <a:extLst>
              <a:ext uri="{FF2B5EF4-FFF2-40B4-BE49-F238E27FC236}">
                <a16:creationId xmlns:a16="http://schemas.microsoft.com/office/drawing/2014/main" id="{9A5A8F14-D1FA-BC29-F511-C32CDDF1E6E6}"/>
              </a:ext>
            </a:extLst>
          </p:cNvPr>
          <p:cNvSpPr>
            <a:spLocks noGrp="1"/>
          </p:cNvSpPr>
          <p:nvPr>
            <p:ph type="body" sz="quarter" idx="15"/>
          </p:nvPr>
        </p:nvSpPr>
        <p:spPr>
          <a:xfrm>
            <a:off x="274320" y="4471416"/>
            <a:ext cx="5724144" cy="2005584"/>
          </a:xfrm>
        </p:spPr>
        <p:txBody>
          <a:bodyPr/>
          <a:lstStyle>
            <a:lvl1pPr marL="0" indent="0">
              <a:buNone/>
              <a:defRPr/>
            </a:lvl1pPr>
          </a:lstStyle>
          <a:p>
            <a:pPr lvl="0"/>
            <a:r>
              <a:rPr lang="en-US"/>
              <a:t>Click to edit Master text styles</a:t>
            </a:r>
          </a:p>
        </p:txBody>
      </p:sp>
      <p:sp>
        <p:nvSpPr>
          <p:cNvPr id="13" name="Text Placeholder 12">
            <a:extLst>
              <a:ext uri="{FF2B5EF4-FFF2-40B4-BE49-F238E27FC236}">
                <a16:creationId xmlns:a16="http://schemas.microsoft.com/office/drawing/2014/main" id="{DED2D884-CC44-9419-A2F9-669073C79828}"/>
              </a:ext>
            </a:extLst>
          </p:cNvPr>
          <p:cNvSpPr>
            <a:spLocks noGrp="1"/>
          </p:cNvSpPr>
          <p:nvPr>
            <p:ph type="body" sz="quarter" idx="16"/>
          </p:nvPr>
        </p:nvSpPr>
        <p:spPr>
          <a:xfrm>
            <a:off x="6208776" y="4471416"/>
            <a:ext cx="5724144" cy="2005584"/>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1362168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p:txBody>
          <a:body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EDCE5F2-F1C1-94DA-7F95-948FDA4C909B}"/>
              </a:ext>
            </a:extLst>
          </p:cNvPr>
          <p:cNvSpPr>
            <a:spLocks noGrp="1"/>
          </p:cNvSpPr>
          <p:nvPr>
            <p:ph type="pic" sz="quarter" idx="13" hasCustomPrompt="1"/>
          </p:nvPr>
        </p:nvSpPr>
        <p:spPr>
          <a:xfrm>
            <a:off x="274320" y="1325880"/>
            <a:ext cx="3749040" cy="2468880"/>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3" name="Picture Placeholder 7">
            <a:extLst>
              <a:ext uri="{FF2B5EF4-FFF2-40B4-BE49-F238E27FC236}">
                <a16:creationId xmlns:a16="http://schemas.microsoft.com/office/drawing/2014/main" id="{516260BC-1611-103F-D671-D034F03D70A0}"/>
              </a:ext>
            </a:extLst>
          </p:cNvPr>
          <p:cNvSpPr>
            <a:spLocks noGrp="1"/>
          </p:cNvSpPr>
          <p:nvPr>
            <p:ph type="pic" sz="quarter" idx="17" hasCustomPrompt="1"/>
          </p:nvPr>
        </p:nvSpPr>
        <p:spPr>
          <a:xfrm>
            <a:off x="4221480" y="1325880"/>
            <a:ext cx="3749040" cy="2468880"/>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4" name="Picture Placeholder 7">
            <a:extLst>
              <a:ext uri="{FF2B5EF4-FFF2-40B4-BE49-F238E27FC236}">
                <a16:creationId xmlns:a16="http://schemas.microsoft.com/office/drawing/2014/main" id="{D03E2482-F945-B6A6-6A11-12D2F4637EC5}"/>
              </a:ext>
            </a:extLst>
          </p:cNvPr>
          <p:cNvSpPr>
            <a:spLocks noGrp="1"/>
          </p:cNvSpPr>
          <p:nvPr>
            <p:ph type="pic" sz="quarter" idx="18" hasCustomPrompt="1"/>
          </p:nvPr>
        </p:nvSpPr>
        <p:spPr>
          <a:xfrm>
            <a:off x="8168640" y="1325880"/>
            <a:ext cx="3749040" cy="2468880"/>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5" name="Text Placeholder 4">
            <a:extLst>
              <a:ext uri="{FF2B5EF4-FFF2-40B4-BE49-F238E27FC236}">
                <a16:creationId xmlns:a16="http://schemas.microsoft.com/office/drawing/2014/main" id="{9A5A8F14-D1FA-BC29-F511-C32CDDF1E6E6}"/>
              </a:ext>
            </a:extLst>
          </p:cNvPr>
          <p:cNvSpPr>
            <a:spLocks noGrp="1"/>
          </p:cNvSpPr>
          <p:nvPr>
            <p:ph type="body" sz="quarter" idx="15"/>
          </p:nvPr>
        </p:nvSpPr>
        <p:spPr>
          <a:xfrm>
            <a:off x="274320" y="3886200"/>
            <a:ext cx="3749040" cy="2590800"/>
          </a:xfrm>
        </p:spPr>
        <p:txBody>
          <a:bodyPr/>
          <a:lstStyle>
            <a:lvl1pPr marL="0" indent="0">
              <a:buNone/>
              <a:defRPr/>
            </a:lvl1pPr>
          </a:lstStyle>
          <a:p>
            <a:pPr lvl="0"/>
            <a:r>
              <a:rPr lang="en-US"/>
              <a:t>Click to edit Master text styles</a:t>
            </a:r>
          </a:p>
        </p:txBody>
      </p:sp>
      <p:sp>
        <p:nvSpPr>
          <p:cNvPr id="13" name="Text Placeholder 12">
            <a:extLst>
              <a:ext uri="{FF2B5EF4-FFF2-40B4-BE49-F238E27FC236}">
                <a16:creationId xmlns:a16="http://schemas.microsoft.com/office/drawing/2014/main" id="{DED2D884-CC44-9419-A2F9-669073C79828}"/>
              </a:ext>
            </a:extLst>
          </p:cNvPr>
          <p:cNvSpPr>
            <a:spLocks noGrp="1"/>
          </p:cNvSpPr>
          <p:nvPr>
            <p:ph type="body" sz="quarter" idx="16"/>
          </p:nvPr>
        </p:nvSpPr>
        <p:spPr>
          <a:xfrm>
            <a:off x="4221480" y="3886200"/>
            <a:ext cx="3749040" cy="2590800"/>
          </a:xfrm>
        </p:spPr>
        <p:txBody>
          <a:bodyPr/>
          <a:lstStyle>
            <a:lvl1pPr marL="0" indent="0">
              <a:buNone/>
              <a:defRPr/>
            </a:lvl1pPr>
          </a:lstStyle>
          <a:p>
            <a:pPr lvl="0"/>
            <a:r>
              <a:rPr lang="en-US"/>
              <a:t>Click to edit Master text styles</a:t>
            </a:r>
          </a:p>
        </p:txBody>
      </p:sp>
      <p:sp>
        <p:nvSpPr>
          <p:cNvPr id="10" name="Text Placeholder 12">
            <a:extLst>
              <a:ext uri="{FF2B5EF4-FFF2-40B4-BE49-F238E27FC236}">
                <a16:creationId xmlns:a16="http://schemas.microsoft.com/office/drawing/2014/main" id="{1F888AD9-C144-56C4-F11D-CA964F921BE1}"/>
              </a:ext>
            </a:extLst>
          </p:cNvPr>
          <p:cNvSpPr>
            <a:spLocks noGrp="1"/>
          </p:cNvSpPr>
          <p:nvPr>
            <p:ph type="body" sz="quarter" idx="19"/>
          </p:nvPr>
        </p:nvSpPr>
        <p:spPr>
          <a:xfrm>
            <a:off x="8168640" y="3886200"/>
            <a:ext cx="3749040" cy="259080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5495155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226D-D7FE-7655-7EB4-0FBEC6A5AA76}"/>
              </a:ext>
            </a:extLst>
          </p:cNvPr>
          <p:cNvSpPr>
            <a:spLocks noGrp="1"/>
          </p:cNvSpPr>
          <p:nvPr>
            <p:ph type="title"/>
          </p:nvPr>
        </p:nvSpPr>
        <p:spPr/>
        <p:txBody>
          <a:body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EDCE5F2-F1C1-94DA-7F95-948FDA4C909B}"/>
              </a:ext>
            </a:extLst>
          </p:cNvPr>
          <p:cNvSpPr>
            <a:spLocks noGrp="1"/>
          </p:cNvSpPr>
          <p:nvPr>
            <p:ph type="pic" sz="quarter" idx="13" hasCustomPrompt="1"/>
          </p:nvPr>
        </p:nvSpPr>
        <p:spPr>
          <a:xfrm>
            <a:off x="0" y="1325880"/>
            <a:ext cx="2971800" cy="2468880"/>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3" name="Picture Placeholder 7">
            <a:extLst>
              <a:ext uri="{FF2B5EF4-FFF2-40B4-BE49-F238E27FC236}">
                <a16:creationId xmlns:a16="http://schemas.microsoft.com/office/drawing/2014/main" id="{516260BC-1611-103F-D671-D034F03D70A0}"/>
              </a:ext>
            </a:extLst>
          </p:cNvPr>
          <p:cNvSpPr>
            <a:spLocks noGrp="1"/>
          </p:cNvSpPr>
          <p:nvPr>
            <p:ph type="pic" sz="quarter" idx="17" hasCustomPrompt="1"/>
          </p:nvPr>
        </p:nvSpPr>
        <p:spPr>
          <a:xfrm>
            <a:off x="3073400" y="1325880"/>
            <a:ext cx="2971800" cy="2468880"/>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4" name="Picture Placeholder 7">
            <a:extLst>
              <a:ext uri="{FF2B5EF4-FFF2-40B4-BE49-F238E27FC236}">
                <a16:creationId xmlns:a16="http://schemas.microsoft.com/office/drawing/2014/main" id="{D03E2482-F945-B6A6-6A11-12D2F4637EC5}"/>
              </a:ext>
            </a:extLst>
          </p:cNvPr>
          <p:cNvSpPr>
            <a:spLocks noGrp="1"/>
          </p:cNvSpPr>
          <p:nvPr>
            <p:ph type="pic" sz="quarter" idx="18" hasCustomPrompt="1"/>
          </p:nvPr>
        </p:nvSpPr>
        <p:spPr>
          <a:xfrm>
            <a:off x="6146800" y="1325880"/>
            <a:ext cx="2971800" cy="2468880"/>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9" name="Picture Placeholder 7">
            <a:extLst>
              <a:ext uri="{FF2B5EF4-FFF2-40B4-BE49-F238E27FC236}">
                <a16:creationId xmlns:a16="http://schemas.microsoft.com/office/drawing/2014/main" id="{5AF4EB22-46CC-6FF1-E5AF-E71B1590A8B3}"/>
              </a:ext>
            </a:extLst>
          </p:cNvPr>
          <p:cNvSpPr>
            <a:spLocks noGrp="1"/>
          </p:cNvSpPr>
          <p:nvPr>
            <p:ph type="pic" sz="quarter" idx="20" hasCustomPrompt="1"/>
          </p:nvPr>
        </p:nvSpPr>
        <p:spPr>
          <a:xfrm>
            <a:off x="9220200" y="1325880"/>
            <a:ext cx="2971800" cy="2468880"/>
          </a:xfrm>
          <a:solidFill>
            <a:schemeClr val="bg2"/>
          </a:solidFill>
        </p:spPr>
        <p:txBody>
          <a:bodyPr anchor="ctr">
            <a:normAutofit/>
          </a:bodyPr>
          <a:lstStyle>
            <a:lvl1pPr marL="0" indent="0" algn="ctr">
              <a:buFontTx/>
              <a:buNone/>
              <a:defRPr sz="1600"/>
            </a:lvl1pPr>
          </a:lstStyle>
          <a:p>
            <a:pPr marL="0" marR="0" lvl="0" indent="0" algn="ctr"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insert picture</a:t>
            </a:r>
          </a:p>
        </p:txBody>
      </p:sp>
      <p:sp>
        <p:nvSpPr>
          <p:cNvPr id="5" name="Text Placeholder 4">
            <a:extLst>
              <a:ext uri="{FF2B5EF4-FFF2-40B4-BE49-F238E27FC236}">
                <a16:creationId xmlns:a16="http://schemas.microsoft.com/office/drawing/2014/main" id="{9A5A8F14-D1FA-BC29-F511-C32CDDF1E6E6}"/>
              </a:ext>
            </a:extLst>
          </p:cNvPr>
          <p:cNvSpPr>
            <a:spLocks noGrp="1"/>
          </p:cNvSpPr>
          <p:nvPr>
            <p:ph type="body" sz="quarter" idx="15"/>
          </p:nvPr>
        </p:nvSpPr>
        <p:spPr>
          <a:xfrm>
            <a:off x="0" y="3886200"/>
            <a:ext cx="2971800" cy="2590800"/>
          </a:xfrm>
        </p:spPr>
        <p:txBody>
          <a:bodyPr lIns="228600" rIns="228600"/>
          <a:lstStyle>
            <a:lvl1pPr marL="0" indent="0">
              <a:buNone/>
              <a:defRPr/>
            </a:lvl1pPr>
          </a:lstStyle>
          <a:p>
            <a:pPr lvl="0"/>
            <a:r>
              <a:rPr lang="en-US"/>
              <a:t>Click to edit Master text styles</a:t>
            </a:r>
          </a:p>
        </p:txBody>
      </p:sp>
      <p:sp>
        <p:nvSpPr>
          <p:cNvPr id="13" name="Text Placeholder 12">
            <a:extLst>
              <a:ext uri="{FF2B5EF4-FFF2-40B4-BE49-F238E27FC236}">
                <a16:creationId xmlns:a16="http://schemas.microsoft.com/office/drawing/2014/main" id="{DED2D884-CC44-9419-A2F9-669073C79828}"/>
              </a:ext>
            </a:extLst>
          </p:cNvPr>
          <p:cNvSpPr>
            <a:spLocks noGrp="1"/>
          </p:cNvSpPr>
          <p:nvPr>
            <p:ph type="body" sz="quarter" idx="16"/>
          </p:nvPr>
        </p:nvSpPr>
        <p:spPr>
          <a:xfrm>
            <a:off x="3073400" y="3886200"/>
            <a:ext cx="2971800" cy="2590800"/>
          </a:xfrm>
        </p:spPr>
        <p:txBody>
          <a:bodyPr lIns="228600" rIns="228600"/>
          <a:lstStyle>
            <a:lvl1pPr marL="0" indent="0">
              <a:buNone/>
              <a:defRPr/>
            </a:lvl1pPr>
          </a:lstStyle>
          <a:p>
            <a:pPr lvl="0"/>
            <a:r>
              <a:rPr lang="en-US"/>
              <a:t>Click to edit Master text styles</a:t>
            </a:r>
          </a:p>
        </p:txBody>
      </p:sp>
      <p:sp>
        <p:nvSpPr>
          <p:cNvPr id="10" name="Text Placeholder 12">
            <a:extLst>
              <a:ext uri="{FF2B5EF4-FFF2-40B4-BE49-F238E27FC236}">
                <a16:creationId xmlns:a16="http://schemas.microsoft.com/office/drawing/2014/main" id="{1F888AD9-C144-56C4-F11D-CA964F921BE1}"/>
              </a:ext>
            </a:extLst>
          </p:cNvPr>
          <p:cNvSpPr>
            <a:spLocks noGrp="1"/>
          </p:cNvSpPr>
          <p:nvPr>
            <p:ph type="body" sz="quarter" idx="19"/>
          </p:nvPr>
        </p:nvSpPr>
        <p:spPr>
          <a:xfrm>
            <a:off x="6146800" y="3886200"/>
            <a:ext cx="2971800" cy="2590800"/>
          </a:xfrm>
        </p:spPr>
        <p:txBody>
          <a:bodyPr lIns="228600" rIns="228600"/>
          <a:lstStyle>
            <a:lvl1pPr marL="0" indent="0">
              <a:buNone/>
              <a:defRPr/>
            </a:lvl1pPr>
          </a:lstStyle>
          <a:p>
            <a:pPr lvl="0"/>
            <a:r>
              <a:rPr lang="en-US"/>
              <a:t>Click to edit Master text styles</a:t>
            </a:r>
          </a:p>
        </p:txBody>
      </p:sp>
      <p:sp>
        <p:nvSpPr>
          <p:cNvPr id="11" name="Text Placeholder 12">
            <a:extLst>
              <a:ext uri="{FF2B5EF4-FFF2-40B4-BE49-F238E27FC236}">
                <a16:creationId xmlns:a16="http://schemas.microsoft.com/office/drawing/2014/main" id="{9F029E7F-E46E-03BA-82E5-4DA8C7BB2CED}"/>
              </a:ext>
            </a:extLst>
          </p:cNvPr>
          <p:cNvSpPr>
            <a:spLocks noGrp="1"/>
          </p:cNvSpPr>
          <p:nvPr>
            <p:ph type="body" sz="quarter" idx="21"/>
          </p:nvPr>
        </p:nvSpPr>
        <p:spPr>
          <a:xfrm>
            <a:off x="9220200" y="3886200"/>
            <a:ext cx="2971800" cy="2590800"/>
          </a:xfrm>
        </p:spPr>
        <p:txBody>
          <a:bodyPr lIns="228600" rIns="228600"/>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3876280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X-Large Picture with Content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2D0D613-2605-9FEF-5E84-B7DC507F428B}"/>
              </a:ext>
            </a:extLst>
          </p:cNvPr>
          <p:cNvSpPr>
            <a:spLocks noGrp="1"/>
          </p:cNvSpPr>
          <p:nvPr>
            <p:ph type="pic" sz="quarter" idx="13" hasCustomPrompt="1"/>
          </p:nvPr>
        </p:nvSpPr>
        <p:spPr>
          <a:xfrm>
            <a:off x="5151120" y="1325880"/>
            <a:ext cx="7040880" cy="5120640"/>
          </a:xfrm>
          <a:solidFill>
            <a:schemeClr val="bg2"/>
          </a:solidFill>
        </p:spPr>
        <p:txBody>
          <a:bodyPr tIns="91440" bIns="91440" anchor="ctr">
            <a:normAutofit/>
          </a:bodyPr>
          <a:lstStyle>
            <a:lvl1pPr marL="0" indent="0" algn="ctr">
              <a:buFontTx/>
              <a:buNone/>
              <a:defRPr sz="1800"/>
            </a:lvl1pPr>
          </a:lstStyle>
          <a:p>
            <a:r>
              <a:rPr lang="en-US" dirty="0"/>
              <a:t>Click to insert picture</a:t>
            </a:r>
          </a:p>
        </p:txBody>
      </p:sp>
      <p:sp>
        <p:nvSpPr>
          <p:cNvPr id="2" name="Title 1">
            <a:extLst>
              <a:ext uri="{FF2B5EF4-FFF2-40B4-BE49-F238E27FC236}">
                <a16:creationId xmlns:a16="http://schemas.microsoft.com/office/drawing/2014/main" id="{BDE18060-8E50-9D1A-4246-6289784716A8}"/>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5290D79E-7067-2DD0-681D-6178CCF06236}"/>
              </a:ext>
            </a:extLst>
          </p:cNvPr>
          <p:cNvSpPr>
            <a:spLocks noGrp="1"/>
          </p:cNvSpPr>
          <p:nvPr>
            <p:ph type="body" sz="quarter" idx="12"/>
          </p:nvPr>
        </p:nvSpPr>
        <p:spPr>
          <a:xfrm>
            <a:off x="274320" y="1234440"/>
            <a:ext cx="475488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3475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X-Large Picture with Content Righ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2D0D613-2605-9FEF-5E84-B7DC507F428B}"/>
              </a:ext>
            </a:extLst>
          </p:cNvPr>
          <p:cNvSpPr>
            <a:spLocks noGrp="1"/>
          </p:cNvSpPr>
          <p:nvPr>
            <p:ph type="pic" sz="quarter" idx="13" hasCustomPrompt="1"/>
          </p:nvPr>
        </p:nvSpPr>
        <p:spPr>
          <a:xfrm>
            <a:off x="0" y="1325880"/>
            <a:ext cx="7040880" cy="5120640"/>
          </a:xfrm>
          <a:solidFill>
            <a:schemeClr val="bg2"/>
          </a:solidFill>
        </p:spPr>
        <p:txBody>
          <a:bodyPr tIns="91440" bIns="91440" anchor="ctr">
            <a:normAutofit/>
          </a:bodyPr>
          <a:lstStyle>
            <a:lvl1pPr marL="0" indent="0" algn="ctr">
              <a:buFontTx/>
              <a:buNone/>
              <a:defRPr sz="1800"/>
            </a:lvl1pPr>
          </a:lstStyle>
          <a:p>
            <a:r>
              <a:rPr lang="en-US" dirty="0"/>
              <a:t>Click to insert picture</a:t>
            </a:r>
          </a:p>
        </p:txBody>
      </p:sp>
      <p:sp>
        <p:nvSpPr>
          <p:cNvPr id="2" name="Title 1">
            <a:extLst>
              <a:ext uri="{FF2B5EF4-FFF2-40B4-BE49-F238E27FC236}">
                <a16:creationId xmlns:a16="http://schemas.microsoft.com/office/drawing/2014/main" id="{BDE18060-8E50-9D1A-4246-6289784716A8}"/>
              </a:ext>
            </a:extLst>
          </p:cNvPr>
          <p:cNvSpPr>
            <a:spLocks noGrp="1"/>
          </p:cNvSpPr>
          <p:nvPr>
            <p:ph type="title"/>
          </p:nvPr>
        </p:nvSpPr>
        <p:spPr>
          <a:xfrm>
            <a:off x="274320" y="228600"/>
            <a:ext cx="11658600" cy="1005840"/>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5290D79E-7067-2DD0-681D-6178CCF06236}"/>
              </a:ext>
            </a:extLst>
          </p:cNvPr>
          <p:cNvSpPr>
            <a:spLocks noGrp="1"/>
          </p:cNvSpPr>
          <p:nvPr>
            <p:ph type="body" sz="quarter" idx="12"/>
          </p:nvPr>
        </p:nvSpPr>
        <p:spPr>
          <a:xfrm>
            <a:off x="7178040" y="1234440"/>
            <a:ext cx="475488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71548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with Photo Righ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2D0D613-2605-9FEF-5E84-B7DC507F428B}"/>
              </a:ext>
            </a:extLst>
          </p:cNvPr>
          <p:cNvSpPr>
            <a:spLocks noGrp="1"/>
          </p:cNvSpPr>
          <p:nvPr>
            <p:ph type="pic" sz="quarter" idx="13" hasCustomPrompt="1"/>
          </p:nvPr>
        </p:nvSpPr>
        <p:spPr>
          <a:xfrm>
            <a:off x="6858000" y="0"/>
            <a:ext cx="5303520" cy="6492240"/>
          </a:xfrm>
          <a:solidFill>
            <a:schemeClr val="bg2"/>
          </a:solidFill>
        </p:spPr>
        <p:txBody>
          <a:bodyPr tIns="91440" bIns="91440" anchor="ctr">
            <a:normAutofit/>
          </a:bodyPr>
          <a:lstStyle>
            <a:lvl1pPr marL="0" indent="0" algn="ctr">
              <a:buFontTx/>
              <a:buNone/>
              <a:defRPr sz="1800"/>
            </a:lvl1pPr>
          </a:lstStyle>
          <a:p>
            <a:r>
              <a:rPr lang="en-US" dirty="0"/>
              <a:t>Click to insert picture</a:t>
            </a:r>
          </a:p>
        </p:txBody>
      </p:sp>
      <p:sp>
        <p:nvSpPr>
          <p:cNvPr id="6" name="Text Placeholder 5">
            <a:extLst>
              <a:ext uri="{FF2B5EF4-FFF2-40B4-BE49-F238E27FC236}">
                <a16:creationId xmlns:a16="http://schemas.microsoft.com/office/drawing/2014/main" id="{5290D79E-7067-2DD0-681D-6178CCF06236}"/>
              </a:ext>
            </a:extLst>
          </p:cNvPr>
          <p:cNvSpPr>
            <a:spLocks noGrp="1"/>
          </p:cNvSpPr>
          <p:nvPr>
            <p:ph type="body" sz="quarter" idx="12"/>
          </p:nvPr>
        </p:nvSpPr>
        <p:spPr>
          <a:xfrm>
            <a:off x="274320" y="4251960"/>
            <a:ext cx="5120640" cy="2194560"/>
          </a:xfrm>
        </p:spPr>
        <p:txBody>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BDE18060-8E50-9D1A-4246-6289784716A8}"/>
              </a:ext>
            </a:extLst>
          </p:cNvPr>
          <p:cNvSpPr>
            <a:spLocks noGrp="1"/>
          </p:cNvSpPr>
          <p:nvPr>
            <p:ph type="title"/>
          </p:nvPr>
        </p:nvSpPr>
        <p:spPr>
          <a:xfrm>
            <a:off x="274320" y="914400"/>
            <a:ext cx="6400800" cy="3246120"/>
          </a:xfrm>
        </p:spPr>
        <p:txBody>
          <a:bodyPr anchor="t"/>
          <a:lstStyle/>
          <a:p>
            <a:r>
              <a:rPr lang="en-US"/>
              <a:t>Click to edit Master title style</a:t>
            </a:r>
            <a:endParaRPr lang="en-US" dirty="0"/>
          </a:p>
        </p:txBody>
      </p:sp>
    </p:spTree>
    <p:extLst>
      <p:ext uri="{BB962C8B-B14F-4D97-AF65-F5344CB8AC3E}">
        <p14:creationId xmlns:p14="http://schemas.microsoft.com/office/powerpoint/2010/main" val="32805420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with Photo Lef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2D0D613-2605-9FEF-5E84-B7DC507F428B}"/>
              </a:ext>
            </a:extLst>
          </p:cNvPr>
          <p:cNvSpPr>
            <a:spLocks noGrp="1"/>
          </p:cNvSpPr>
          <p:nvPr>
            <p:ph type="pic" sz="quarter" idx="13" hasCustomPrompt="1"/>
          </p:nvPr>
        </p:nvSpPr>
        <p:spPr>
          <a:xfrm>
            <a:off x="0" y="0"/>
            <a:ext cx="5303520" cy="6492240"/>
          </a:xfrm>
          <a:solidFill>
            <a:schemeClr val="bg2"/>
          </a:solidFill>
        </p:spPr>
        <p:txBody>
          <a:bodyPr tIns="91440" bIns="91440" anchor="ctr">
            <a:normAutofit/>
          </a:bodyPr>
          <a:lstStyle>
            <a:lvl1pPr marL="0" indent="0" algn="ctr">
              <a:buFontTx/>
              <a:buNone/>
              <a:defRPr sz="1800"/>
            </a:lvl1pPr>
          </a:lstStyle>
          <a:p>
            <a:r>
              <a:rPr lang="en-US" dirty="0"/>
              <a:t>Click to insert picture</a:t>
            </a:r>
          </a:p>
        </p:txBody>
      </p:sp>
      <p:sp>
        <p:nvSpPr>
          <p:cNvPr id="2" name="Title 1">
            <a:extLst>
              <a:ext uri="{FF2B5EF4-FFF2-40B4-BE49-F238E27FC236}">
                <a16:creationId xmlns:a16="http://schemas.microsoft.com/office/drawing/2014/main" id="{BDE18060-8E50-9D1A-4246-6289784716A8}"/>
              </a:ext>
            </a:extLst>
          </p:cNvPr>
          <p:cNvSpPr>
            <a:spLocks noGrp="1"/>
          </p:cNvSpPr>
          <p:nvPr>
            <p:ph type="title"/>
          </p:nvPr>
        </p:nvSpPr>
        <p:spPr>
          <a:xfrm>
            <a:off x="5440680" y="914400"/>
            <a:ext cx="6492240" cy="3246120"/>
          </a:xfrm>
        </p:spPr>
        <p:txBody>
          <a:bodyPr anchor="t"/>
          <a:lstStyle/>
          <a:p>
            <a:r>
              <a:rPr lang="en-US"/>
              <a:t>Click to edit Master title style</a:t>
            </a:r>
            <a:endParaRPr lang="en-US" dirty="0"/>
          </a:p>
        </p:txBody>
      </p:sp>
      <p:sp>
        <p:nvSpPr>
          <p:cNvPr id="6" name="Text Placeholder 5">
            <a:extLst>
              <a:ext uri="{FF2B5EF4-FFF2-40B4-BE49-F238E27FC236}">
                <a16:creationId xmlns:a16="http://schemas.microsoft.com/office/drawing/2014/main" id="{5290D79E-7067-2DD0-681D-6178CCF06236}"/>
              </a:ext>
            </a:extLst>
          </p:cNvPr>
          <p:cNvSpPr>
            <a:spLocks noGrp="1"/>
          </p:cNvSpPr>
          <p:nvPr>
            <p:ph type="body" sz="quarter" idx="12"/>
          </p:nvPr>
        </p:nvSpPr>
        <p:spPr>
          <a:xfrm>
            <a:off x="6812280" y="4251960"/>
            <a:ext cx="5120640" cy="219456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568898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EBAF-A78F-1B35-480B-CB696AD9CB26}"/>
              </a:ext>
            </a:extLst>
          </p:cNvPr>
          <p:cNvSpPr>
            <a:spLocks noGrp="1"/>
          </p:cNvSpPr>
          <p:nvPr>
            <p:ph type="title"/>
          </p:nvPr>
        </p:nvSpPr>
        <p:spPr>
          <a:xfrm>
            <a:off x="822960" y="731520"/>
            <a:ext cx="10607040" cy="3383280"/>
          </a:xfrm>
        </p:spPr>
        <p:txBody>
          <a:bodyPr anchor="t">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13D2349B-1B82-6186-C47D-6A2C63671ADA}"/>
              </a:ext>
            </a:extLst>
          </p:cNvPr>
          <p:cNvSpPr>
            <a:spLocks noGrp="1"/>
          </p:cNvSpPr>
          <p:nvPr>
            <p:ph type="body" sz="half" idx="2"/>
          </p:nvPr>
        </p:nvSpPr>
        <p:spPr>
          <a:xfrm>
            <a:off x="3200400" y="4251960"/>
            <a:ext cx="8229600" cy="19202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08242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DEF5-830D-46FC-EDB4-5E87325E629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22248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slide -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E6EDDA-DE41-F36B-F140-F9524B9221C0}"/>
              </a:ext>
            </a:extLst>
          </p:cNvPr>
          <p:cNvGrpSpPr>
            <a:grpSpLocks noGrp="1" noUngrp="1" noRot="1" noMove="1" noResize="1"/>
          </p:cNvGrpSpPr>
          <p:nvPr userDrawn="1"/>
        </p:nvGrpSpPr>
        <p:grpSpPr>
          <a:xfrm flipH="1">
            <a:off x="9695688" y="0"/>
            <a:ext cx="2496312" cy="6858000"/>
            <a:chOff x="0" y="0"/>
            <a:chExt cx="2496312" cy="6858000"/>
          </a:xfrm>
        </p:grpSpPr>
        <p:sp>
          <p:nvSpPr>
            <p:cNvPr id="3" name="Rectangle 2">
              <a:extLst>
                <a:ext uri="{FF2B5EF4-FFF2-40B4-BE49-F238E27FC236}">
                  <a16:creationId xmlns:a16="http://schemas.microsoft.com/office/drawing/2014/main" id="{DE181886-0555-201B-8DE3-214564EEFAD8}"/>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CA7D210-E12D-010A-82E0-908B3B6F0226}"/>
                </a:ext>
              </a:extLst>
            </p:cNvPr>
            <p:cNvSpPr>
              <a:spLocks noGrp="1" noRot="1" noMove="1" noResize="1" noEditPoints="1" noAdjustHandles="1" noChangeArrowheads="1" noChangeShapeType="1"/>
            </p:cNvSpPr>
            <p:nvPr userDrawn="1"/>
          </p:nvSpPr>
          <p:spPr>
            <a:xfrm rot="10800000" flipH="1">
              <a:off x="1" y="0"/>
              <a:ext cx="1499616" cy="1143000"/>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9" name="Amkor.,com">
            <a:extLst>
              <a:ext uri="{FF2B5EF4-FFF2-40B4-BE49-F238E27FC236}">
                <a16:creationId xmlns:a16="http://schemas.microsoft.com/office/drawing/2014/main" id="{4AD98039-CDBB-AF12-2517-1CD1742F12D8}"/>
              </a:ext>
            </a:extLst>
          </p:cNvPr>
          <p:cNvSpPr txBox="1">
            <a:spLocks noGrp="1" noRot="1" noMove="1" noResize="1" noEditPoints="1" noAdjustHandles="1" noChangeArrowheads="1" noChangeShapeType="1"/>
          </p:cNvSpPr>
          <p:nvPr userDrawn="1"/>
        </p:nvSpPr>
        <p:spPr>
          <a:xfrm>
            <a:off x="285871" y="6589802"/>
            <a:ext cx="773193" cy="215444"/>
          </a:xfrm>
          <a:prstGeom prst="rect">
            <a:avLst/>
          </a:prstGeom>
          <a:noFill/>
        </p:spPr>
        <p:txBody>
          <a:bodyPr wrap="square" rtlCol="0" anchor="ctr">
            <a:spAutoFit/>
          </a:bodyPr>
          <a:lstStyle/>
          <a:p>
            <a:pPr marL="0" indent="0" algn="l">
              <a:buClr>
                <a:schemeClr val="accent1"/>
              </a:buClr>
              <a:buSzPct val="75000"/>
              <a:buFont typeface="Segoe UI Symbol" panose="020B0502040204020203" pitchFamily="34" charset="0"/>
              <a:buNone/>
            </a:pPr>
            <a:r>
              <a:rPr lang="en-US" sz="800" b="0" u="none" dirty="0">
                <a:solidFill>
                  <a:schemeClr val="accent1"/>
                </a:solidFill>
                <a:latin typeface="+mn-lt"/>
                <a:ea typeface="Open Sans SemiBold" panose="020B0706030804020204" pitchFamily="34" charset="0"/>
                <a:cs typeface="Open Sans SemiBold" panose="020B0706030804020204" pitchFamily="34" charset="0"/>
              </a:rPr>
              <a:t>amkor.com  </a:t>
            </a:r>
            <a:r>
              <a:rPr lang="en-US" sz="800" b="0" u="none" dirty="0">
                <a:solidFill>
                  <a:schemeClr val="tx1"/>
                </a:solidFill>
                <a:latin typeface="+mn-lt"/>
                <a:ea typeface="Open Sans SemiBold" panose="020B0706030804020204" pitchFamily="34" charset="0"/>
                <a:cs typeface="Open Sans SemiBold" panose="020B0706030804020204" pitchFamily="34" charset="0"/>
              </a:rPr>
              <a:t>l</a:t>
            </a:r>
          </a:p>
        </p:txBody>
      </p:sp>
      <p:sp>
        <p:nvSpPr>
          <p:cNvPr id="10" name="Amkor.com link">
            <a:hlinkClick r:id="rId3" highlightClick="1"/>
            <a:hlinkHover r:id="" action="ppaction://noaction" highlightClick="1"/>
            <a:extLst>
              <a:ext uri="{FF2B5EF4-FFF2-40B4-BE49-F238E27FC236}">
                <a16:creationId xmlns:a16="http://schemas.microsoft.com/office/drawing/2014/main" id="{EC444362-CD51-54A0-7785-5F9D5D4B3926}"/>
              </a:ext>
            </a:extLst>
          </p:cNvPr>
          <p:cNvSpPr>
            <a:spLocks noGrp="1" noRot="1" noMove="1" noResize="1" noEditPoints="1" noAdjustHandles="1" noChangeArrowheads="1" noChangeShapeType="1"/>
          </p:cNvSpPr>
          <p:nvPr userDrawn="1"/>
        </p:nvSpPr>
        <p:spPr>
          <a:xfrm>
            <a:off x="1141894" y="6631326"/>
            <a:ext cx="609103" cy="14630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solidFill>
                <a:schemeClr val="accent1"/>
              </a:solidFill>
              <a:latin typeface="Arial" panose="020B0604020202020204" pitchFamily="34" charset="0"/>
              <a:cs typeface="Arial" panose="020B0604020202020204" pitchFamily="34" charset="0"/>
            </a:endParaRPr>
          </a:p>
        </p:txBody>
      </p:sp>
      <p:grpSp>
        <p:nvGrpSpPr>
          <p:cNvPr id="11" name="Social media icons">
            <a:extLst>
              <a:ext uri="{FF2B5EF4-FFF2-40B4-BE49-F238E27FC236}">
                <a16:creationId xmlns:a16="http://schemas.microsoft.com/office/drawing/2014/main" id="{314E9C75-05D0-FAC4-3E41-614D63796A46}"/>
              </a:ext>
            </a:extLst>
          </p:cNvPr>
          <p:cNvGrpSpPr>
            <a:grpSpLocks noGrp="1" noUngrp="1" noRot="1" noMove="1" noResize="1"/>
          </p:cNvGrpSpPr>
          <p:nvPr userDrawn="1"/>
        </p:nvGrpSpPr>
        <p:grpSpPr>
          <a:xfrm>
            <a:off x="1040623" y="6658758"/>
            <a:ext cx="790168" cy="91440"/>
            <a:chOff x="10909827" y="7169470"/>
            <a:chExt cx="790168" cy="91440"/>
          </a:xfrm>
        </p:grpSpPr>
        <p:pic>
          <p:nvPicPr>
            <p:cNvPr id="12" name="Graphic 11">
              <a:extLst>
                <a:ext uri="{FF2B5EF4-FFF2-40B4-BE49-F238E27FC236}">
                  <a16:creationId xmlns:a16="http://schemas.microsoft.com/office/drawing/2014/main" id="{7FCE3492-1DA9-C4FC-2B77-613F24F9F69A}"/>
                </a:ext>
              </a:extLst>
            </p:cNvPr>
            <p:cNvPicPr>
              <a:picLocks noGrp="1" noRot="1" noChangeAspec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35270" y="7169470"/>
              <a:ext cx="91440" cy="91440"/>
            </a:xfrm>
            <a:prstGeom prst="rect">
              <a:avLst/>
            </a:prstGeom>
          </p:spPr>
        </p:pic>
        <p:pic>
          <p:nvPicPr>
            <p:cNvPr id="13" name="Graphic 12">
              <a:extLst>
                <a:ext uri="{FF2B5EF4-FFF2-40B4-BE49-F238E27FC236}">
                  <a16:creationId xmlns:a16="http://schemas.microsoft.com/office/drawing/2014/main" id="{0CDAFCB9-E2DD-B0B7-1220-DCF25B0186DF}"/>
                </a:ext>
              </a:extLst>
            </p:cNvPr>
            <p:cNvPicPr>
              <a:picLocks noGrp="1" noRot="1" noChangeAspect="1" noMove="1" noResize="1" noEditPoints="1" noAdjustHandles="1" noChangeArrowheads="1" noChangeShapeType="1" noCrop="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26441" y="7169470"/>
              <a:ext cx="91440" cy="91440"/>
            </a:xfrm>
            <a:prstGeom prst="rect">
              <a:avLst/>
            </a:prstGeom>
          </p:spPr>
        </p:pic>
        <p:pic>
          <p:nvPicPr>
            <p:cNvPr id="14" name="Graphic 13">
              <a:extLst>
                <a:ext uri="{FF2B5EF4-FFF2-40B4-BE49-F238E27FC236}">
                  <a16:creationId xmlns:a16="http://schemas.microsoft.com/office/drawing/2014/main" id="{F7A5FB0E-4018-D5EF-996C-BE3153E0C194}"/>
                </a:ext>
              </a:extLst>
            </p:cNvPr>
            <p:cNvPicPr>
              <a:picLocks noGrp="1" noRot="1" noChangeAspect="1" noMove="1" noResize="1" noEditPoints="1" noAdjustHandles="1" noChangeArrowheads="1" noChangeShapeType="1" noCrop="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909827" y="7169470"/>
              <a:ext cx="91440" cy="91440"/>
            </a:xfrm>
            <a:prstGeom prst="rect">
              <a:avLst/>
            </a:prstGeom>
          </p:spPr>
        </p:pic>
        <p:pic>
          <p:nvPicPr>
            <p:cNvPr id="15" name="Graphic 14">
              <a:extLst>
                <a:ext uri="{FF2B5EF4-FFF2-40B4-BE49-F238E27FC236}">
                  <a16:creationId xmlns:a16="http://schemas.microsoft.com/office/drawing/2014/main" id="{8275E794-9A3F-7F93-0F84-FA8EF4F35266}"/>
                </a:ext>
              </a:extLst>
            </p:cNvPr>
            <p:cNvPicPr>
              <a:picLocks noGrp="1" noRot="1" noChangeAspect="1" noMove="1" noResize="1" noEditPoints="1" noAdjustHandles="1" noChangeArrowheads="1" noChangeShapeType="1" noCrop="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583330" y="7169470"/>
              <a:ext cx="116665" cy="91440"/>
            </a:xfrm>
            <a:prstGeom prst="rect">
              <a:avLst/>
            </a:prstGeom>
          </p:spPr>
        </p:pic>
        <p:pic>
          <p:nvPicPr>
            <p:cNvPr id="16" name="Graphic 15">
              <a:extLst>
                <a:ext uri="{FF2B5EF4-FFF2-40B4-BE49-F238E27FC236}">
                  <a16:creationId xmlns:a16="http://schemas.microsoft.com/office/drawing/2014/main" id="{DF5300C8-A7B0-3D1B-451D-74E04A92C08E}"/>
                </a:ext>
              </a:extLst>
            </p:cNvPr>
            <p:cNvPicPr>
              <a:picLocks noGrp="1" noRot="1" noChangeAspect="1" noMove="1" noResize="1" noEditPoints="1" noAdjustHandles="1" noChangeArrowheads="1" noChangeShapeType="1" noCrop="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453309" y="7169470"/>
              <a:ext cx="94593" cy="91440"/>
            </a:xfrm>
            <a:prstGeom prst="rect">
              <a:avLst/>
            </a:prstGeom>
          </p:spPr>
        </p:pic>
        <p:pic>
          <p:nvPicPr>
            <p:cNvPr id="17" name="Graphic 16">
              <a:extLst>
                <a:ext uri="{FF2B5EF4-FFF2-40B4-BE49-F238E27FC236}">
                  <a16:creationId xmlns:a16="http://schemas.microsoft.com/office/drawing/2014/main" id="{11A00E4C-6B46-E27F-70ED-69BECE46B500}"/>
                </a:ext>
              </a:extLst>
            </p:cNvPr>
            <p:cNvPicPr>
              <a:picLocks noGrp="1" noRot="1" noChangeAspect="1" noMove="1" noResize="1" noEditPoints="1" noAdjustHandles="1" noChangeArrowheads="1" noChangeShapeType="1" noCrop="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59610" y="7169470"/>
              <a:ext cx="129277" cy="91440"/>
            </a:xfrm>
            <a:prstGeom prst="rect">
              <a:avLst/>
            </a:prstGeom>
          </p:spPr>
        </p:pic>
      </p:grpSp>
      <p:sp>
        <p:nvSpPr>
          <p:cNvPr id="18" name="LinkedIn link">
            <a:hlinkClick r:id="rId16" highlightClick="1"/>
            <a:hlinkHover r:id="" action="ppaction://noaction" highlightClick="1"/>
            <a:extLst>
              <a:ext uri="{FF2B5EF4-FFF2-40B4-BE49-F238E27FC236}">
                <a16:creationId xmlns:a16="http://schemas.microsoft.com/office/drawing/2014/main" id="{DA7AD2F6-8930-EAD4-8007-1E1C3207378C}"/>
              </a:ext>
            </a:extLst>
          </p:cNvPr>
          <p:cNvSpPr>
            <a:spLocks noGrp="1" noRot="1" noMove="1" noResize="1" noEditPoints="1" noAdjustHandles="1" noChangeArrowheads="1" noChangeShapeType="1"/>
          </p:cNvSpPr>
          <p:nvPr userDrawn="1"/>
        </p:nvSpPr>
        <p:spPr>
          <a:xfrm>
            <a:off x="1038202" y="6658758"/>
            <a:ext cx="9144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19" name="Facebook link">
            <a:hlinkClick r:id="rId17" highlightClick="1"/>
            <a:hlinkHover r:id="" action="ppaction://noaction" highlightClick="1"/>
            <a:extLst>
              <a:ext uri="{FF2B5EF4-FFF2-40B4-BE49-F238E27FC236}">
                <a16:creationId xmlns:a16="http://schemas.microsoft.com/office/drawing/2014/main" id="{EA8E2657-A9FE-0136-D36C-1E983CD75645}"/>
              </a:ext>
            </a:extLst>
          </p:cNvPr>
          <p:cNvSpPr>
            <a:spLocks noGrp="1" noRot="1" noMove="1" noResize="1" noEditPoints="1" noAdjustHandles="1" noChangeArrowheads="1" noChangeShapeType="1"/>
          </p:cNvSpPr>
          <p:nvPr userDrawn="1"/>
        </p:nvSpPr>
        <p:spPr>
          <a:xfrm>
            <a:off x="1167650" y="6658758"/>
            <a:ext cx="85243"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0" name="X (formerly Twitter) link">
            <a:hlinkClick r:id="rId18" highlightClick="1"/>
            <a:hlinkHover r:id="" action="ppaction://noaction" highlightClick="1"/>
            <a:extLst>
              <a:ext uri="{FF2B5EF4-FFF2-40B4-BE49-F238E27FC236}">
                <a16:creationId xmlns:a16="http://schemas.microsoft.com/office/drawing/2014/main" id="{2CB541B2-730E-B93C-394B-FC65C2FCAE0F}"/>
              </a:ext>
            </a:extLst>
          </p:cNvPr>
          <p:cNvSpPr>
            <a:spLocks noGrp="1" noRot="1" noMove="1" noResize="1" noEditPoints="1" noAdjustHandles="1" noChangeArrowheads="1" noChangeShapeType="1"/>
          </p:cNvSpPr>
          <p:nvPr userDrawn="1"/>
        </p:nvSpPr>
        <p:spPr>
          <a:xfrm>
            <a:off x="1587258" y="6658758"/>
            <a:ext cx="9144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1" name="YouTube link">
            <a:hlinkClick r:id="rId19" highlightClick="1"/>
            <a:hlinkHover r:id="" action="ppaction://noaction" highlightClick="1"/>
            <a:extLst>
              <a:ext uri="{FF2B5EF4-FFF2-40B4-BE49-F238E27FC236}">
                <a16:creationId xmlns:a16="http://schemas.microsoft.com/office/drawing/2014/main" id="{2F8C7CFE-9070-FE8D-F809-83F36A51C31D}"/>
              </a:ext>
            </a:extLst>
          </p:cNvPr>
          <p:cNvSpPr>
            <a:spLocks noGrp="1" noRot="1" noMove="1" noResize="1" noEditPoints="1" noAdjustHandles="1" noChangeArrowheads="1" noChangeShapeType="1"/>
          </p:cNvSpPr>
          <p:nvPr userDrawn="1"/>
        </p:nvSpPr>
        <p:spPr>
          <a:xfrm>
            <a:off x="1288358" y="6658758"/>
            <a:ext cx="13716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2" name="Instagram link">
            <a:hlinkClick r:id="rId20" highlightClick="1"/>
            <a:hlinkHover r:id="" action="ppaction://noaction" highlightClick="1"/>
            <a:extLst>
              <a:ext uri="{FF2B5EF4-FFF2-40B4-BE49-F238E27FC236}">
                <a16:creationId xmlns:a16="http://schemas.microsoft.com/office/drawing/2014/main" id="{5C894768-08F9-1568-652E-998D3F61DDDA}"/>
              </a:ext>
            </a:extLst>
          </p:cNvPr>
          <p:cNvSpPr>
            <a:spLocks noGrp="1" noRot="1" noMove="1" noResize="1" noEditPoints="1" noAdjustHandles="1" noChangeArrowheads="1" noChangeShapeType="1"/>
          </p:cNvSpPr>
          <p:nvPr userDrawn="1"/>
        </p:nvSpPr>
        <p:spPr>
          <a:xfrm>
            <a:off x="1459405" y="6658758"/>
            <a:ext cx="9144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3" name="WeChat link">
            <a:hlinkClick r:id="rId21" highlightClick="1"/>
            <a:hlinkHover r:id="" action="ppaction://noaction" highlightClick="1"/>
            <a:extLst>
              <a:ext uri="{FF2B5EF4-FFF2-40B4-BE49-F238E27FC236}">
                <a16:creationId xmlns:a16="http://schemas.microsoft.com/office/drawing/2014/main" id="{6CB117C3-C585-3A02-6120-D54620FCA4E8}"/>
              </a:ext>
            </a:extLst>
          </p:cNvPr>
          <p:cNvSpPr>
            <a:spLocks noGrp="1" noRot="1" noMove="1" noResize="1" noEditPoints="1" noAdjustHandles="1" noChangeArrowheads="1" noChangeShapeType="1"/>
          </p:cNvSpPr>
          <p:nvPr userDrawn="1"/>
        </p:nvSpPr>
        <p:spPr>
          <a:xfrm>
            <a:off x="1708089" y="6658758"/>
            <a:ext cx="122702"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79260659-240B-2F94-09B5-DE96A0F097EC}"/>
              </a:ext>
            </a:extLst>
          </p:cNvPr>
          <p:cNvGrpSpPr>
            <a:grpSpLocks noGrp="1" noUngrp="1" noRot="1" noChangeAspect="1" noMove="1" noResize="1"/>
          </p:cNvGrpSpPr>
          <p:nvPr userDrawn="1"/>
        </p:nvGrpSpPr>
        <p:grpSpPr>
          <a:xfrm>
            <a:off x="11285220" y="5893870"/>
            <a:ext cx="640080" cy="640080"/>
            <a:chOff x="2667000" y="0"/>
            <a:chExt cx="6858000" cy="6858000"/>
          </a:xfrm>
        </p:grpSpPr>
        <p:sp>
          <p:nvSpPr>
            <p:cNvPr id="30" name="Oval 29">
              <a:extLst>
                <a:ext uri="{FF2B5EF4-FFF2-40B4-BE49-F238E27FC236}">
                  <a16:creationId xmlns:a16="http://schemas.microsoft.com/office/drawing/2014/main" id="{00487DEF-4ABD-47C9-5293-0A126C7061B1}"/>
                </a:ext>
              </a:extLst>
            </p:cNvPr>
            <p:cNvSpPr>
              <a:spLocks noGrp="1" noRot="1" noMove="1" noResize="1" noEditPoints="1" noAdjustHandles="1" noChangeArrowheads="1" noChangeShapeType="1"/>
            </p:cNvSpPr>
            <p:nvPr userDrawn="1"/>
          </p:nvSpPr>
          <p:spPr>
            <a:xfrm>
              <a:off x="2746794" y="67378"/>
              <a:ext cx="6705213" cy="673786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dirty="0"/>
            </a:p>
          </p:txBody>
        </p:sp>
        <p:pic>
          <p:nvPicPr>
            <p:cNvPr id="31" name="Picture 30" descr="A qr code with a logo&#10;&#10;Description automatically generated">
              <a:extLst>
                <a:ext uri="{FF2B5EF4-FFF2-40B4-BE49-F238E27FC236}">
                  <a16:creationId xmlns:a16="http://schemas.microsoft.com/office/drawing/2014/main" id="{63635033-1878-A361-C856-0B893DCFBDD1}"/>
                </a:ext>
              </a:extLst>
            </p:cNvPr>
            <p:cNvPicPr>
              <a:picLocks noGrp="1" noRot="1" noChangeAspect="1" noMove="1" noResize="1" noEditPoints="1" noAdjustHandles="1" noChangeArrowheads="1" noChangeShapeType="1" noCrop="1"/>
            </p:cNvPicPr>
            <p:nvPr userDrawn="1"/>
          </p:nvPicPr>
          <p:blipFill>
            <a:blip r:embed="rId22"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sp>
        <p:nvSpPr>
          <p:cNvPr id="32" name="Tagline">
            <a:extLst>
              <a:ext uri="{FF2B5EF4-FFF2-40B4-BE49-F238E27FC236}">
                <a16:creationId xmlns:a16="http://schemas.microsoft.com/office/drawing/2014/main" id="{E67AD79C-D1CE-A5BE-EF06-2896C9AFBF0E}"/>
              </a:ext>
            </a:extLst>
          </p:cNvPr>
          <p:cNvSpPr txBox="1">
            <a:spLocks noGrp="1" noRot="1" noMove="1" noResize="1" noEditPoints="1" noAdjustHandles="1" noChangeArrowheads="1" noChangeShapeType="1"/>
          </p:cNvSpPr>
          <p:nvPr userDrawn="1"/>
        </p:nvSpPr>
        <p:spPr>
          <a:xfrm>
            <a:off x="1691348" y="3291682"/>
            <a:ext cx="3587841" cy="461665"/>
          </a:xfrm>
          <a:prstGeom prst="rect">
            <a:avLst/>
          </a:prstGeom>
          <a:noFill/>
        </p:spPr>
        <p:txBody>
          <a:bodyPr wrap="none" rtlCol="0">
            <a:spAutoFit/>
          </a:bodyPr>
          <a:lstStyle/>
          <a:p>
            <a:pPr marL="0" indent="0" algn="ctr">
              <a:spcBef>
                <a:spcPts val="600"/>
              </a:spcBef>
              <a:buClr>
                <a:schemeClr val="accent1"/>
              </a:buClr>
              <a:buSzPct val="75000"/>
              <a:buFontTx/>
              <a:buNone/>
            </a:pPr>
            <a:r>
              <a:rPr lang="en-US" sz="2400" dirty="0">
                <a:solidFill>
                  <a:schemeClr val="tx1"/>
                </a:solidFill>
                <a:latin typeface="Arial" panose="020B0604020202020204" pitchFamily="34" charset="0"/>
                <a:ea typeface="Verdana" panose="020B0604030504040204" pitchFamily="34" charset="0"/>
                <a:cs typeface="Arial" panose="020B0604020202020204" pitchFamily="34" charset="0"/>
              </a:rPr>
              <a:t>ENABLING the FUTURE</a:t>
            </a:r>
          </a:p>
        </p:txBody>
      </p:sp>
      <p:cxnSp>
        <p:nvCxnSpPr>
          <p:cNvPr id="33" name="Straight Connector 32">
            <a:extLst>
              <a:ext uri="{FF2B5EF4-FFF2-40B4-BE49-F238E27FC236}">
                <a16:creationId xmlns:a16="http://schemas.microsoft.com/office/drawing/2014/main" id="{7F8DCB10-D958-04C0-A06F-7C58DDF6967B}"/>
              </a:ext>
            </a:extLst>
          </p:cNvPr>
          <p:cNvCxnSpPr>
            <a:cxnSpLocks noGrp="1" noRot="1" noMove="1" noResize="1" noEditPoints="1" noAdjustHandles="1" noChangeArrowheads="1" noChangeShapeType="1"/>
          </p:cNvCxnSpPr>
          <p:nvPr userDrawn="1"/>
        </p:nvCxnSpPr>
        <p:spPr>
          <a:xfrm>
            <a:off x="2250828" y="2954540"/>
            <a:ext cx="2468880" cy="0"/>
          </a:xfrm>
          <a:prstGeom prst="line">
            <a:avLst/>
          </a:prstGeom>
          <a:ln w="12700">
            <a:solidFill>
              <a:schemeClr val="tx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4" name="Logo">
            <a:extLst>
              <a:ext uri="{FF2B5EF4-FFF2-40B4-BE49-F238E27FC236}">
                <a16:creationId xmlns:a16="http://schemas.microsoft.com/office/drawing/2014/main" id="{A881010F-4955-061B-DE6F-BCD681507E61}"/>
              </a:ext>
            </a:extLst>
          </p:cNvPr>
          <p:cNvPicPr>
            <a:picLocks noGrp="1" noRot="1" noChangeAspect="1" noMove="1" noResize="1" noEditPoints="1" noAdjustHandles="1" noChangeArrowheads="1" noChangeShapeType="1" noCrop="1"/>
          </p:cNvPicPr>
          <p:nvPr userDrawn="1"/>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252893" y="964729"/>
            <a:ext cx="4464751" cy="1661879"/>
          </a:xfrm>
          <a:prstGeom prst="rect">
            <a:avLst/>
          </a:prstGeom>
          <a:effectLst/>
        </p:spPr>
      </p:pic>
      <p:sp>
        <p:nvSpPr>
          <p:cNvPr id="35" name="Thank You text">
            <a:extLst>
              <a:ext uri="{FF2B5EF4-FFF2-40B4-BE49-F238E27FC236}">
                <a16:creationId xmlns:a16="http://schemas.microsoft.com/office/drawing/2014/main" id="{C5CB8597-B99A-18EE-E91B-4B8EB9D8944F}"/>
              </a:ext>
            </a:extLst>
          </p:cNvPr>
          <p:cNvSpPr txBox="1">
            <a:spLocks noGrp="1" noRot="1" noMove="1" noResize="1" noEditPoints="1" noAdjustHandles="1" noChangeArrowheads="1" noChangeShapeType="1"/>
          </p:cNvSpPr>
          <p:nvPr userDrawn="1"/>
        </p:nvSpPr>
        <p:spPr>
          <a:xfrm>
            <a:off x="570618" y="3866913"/>
            <a:ext cx="5829300" cy="923330"/>
          </a:xfrm>
          <a:prstGeom prst="rect">
            <a:avLst/>
          </a:prstGeom>
          <a:noFill/>
        </p:spPr>
        <p:txBody>
          <a:bodyPr wrap="square" lIns="91440" tIns="45720" rIns="91440" bIns="45720" rtlCol="0">
            <a:normAutofit/>
          </a:bodyPr>
          <a:lstStyle/>
          <a:p>
            <a:pPr marL="0" indent="0" algn="ctr">
              <a:buClr>
                <a:schemeClr val="accent1"/>
              </a:buClr>
              <a:buSzPct val="75000"/>
              <a:buFont typeface="Segoe UI Symbol" panose="020B0502040204020203" pitchFamily="34" charset="0"/>
              <a:buNone/>
            </a:pPr>
            <a:r>
              <a:rPr lang="en-US" sz="5400" dirty="0">
                <a:solidFill>
                  <a:schemeClr val="accent1"/>
                </a:solidFill>
                <a:latin typeface="+mj-lt"/>
                <a:ea typeface="Verdana" panose="020B0604030504040204" pitchFamily="34" charset="0"/>
                <a:cs typeface="Arial" panose="020B0604020202020204" pitchFamily="34" charset="0"/>
              </a:rPr>
              <a:t>Thank You</a:t>
            </a:r>
          </a:p>
        </p:txBody>
      </p:sp>
    </p:spTree>
    <p:extLst>
      <p:ext uri="{BB962C8B-B14F-4D97-AF65-F5344CB8AC3E}">
        <p14:creationId xmlns:p14="http://schemas.microsoft.com/office/powerpoint/2010/main" val="3099281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Text O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60F11F1-C6B1-C66A-AF8E-5E9B90703CA9}"/>
              </a:ext>
            </a:extLst>
          </p:cNvPr>
          <p:cNvGrpSpPr>
            <a:grpSpLocks noGrp="1" noUngrp="1" noRot="1" noMove="1" noResize="1"/>
          </p:cNvGrpSpPr>
          <p:nvPr userDrawn="1"/>
        </p:nvGrpSpPr>
        <p:grpSpPr>
          <a:xfrm flipH="1">
            <a:off x="9695688" y="0"/>
            <a:ext cx="2496312" cy="6858000"/>
            <a:chOff x="0" y="0"/>
            <a:chExt cx="2496312" cy="6858000"/>
          </a:xfrm>
        </p:grpSpPr>
        <p:sp>
          <p:nvSpPr>
            <p:cNvPr id="4" name="Rectangle 3">
              <a:extLst>
                <a:ext uri="{FF2B5EF4-FFF2-40B4-BE49-F238E27FC236}">
                  <a16:creationId xmlns:a16="http://schemas.microsoft.com/office/drawing/2014/main" id="{0711DE0A-034F-FF54-2569-F4CF280F15D1}"/>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9386F18-9C5D-D223-15E8-D2E837229879}"/>
                </a:ext>
              </a:extLst>
            </p:cNvPr>
            <p:cNvSpPr>
              <a:spLocks noGrp="1" noRot="1" noMove="1" noResize="1" noEditPoints="1" noAdjustHandles="1" noChangeArrowheads="1" noChangeShapeType="1"/>
            </p:cNvSpPr>
            <p:nvPr userDrawn="1"/>
          </p:nvSpPr>
          <p:spPr>
            <a:xfrm rot="10800000" flipH="1">
              <a:off x="1" y="0"/>
              <a:ext cx="1499616" cy="1143000"/>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9" name="Amkor.,com">
            <a:extLst>
              <a:ext uri="{FF2B5EF4-FFF2-40B4-BE49-F238E27FC236}">
                <a16:creationId xmlns:a16="http://schemas.microsoft.com/office/drawing/2014/main" id="{4AD98039-CDBB-AF12-2517-1CD1742F12D8}"/>
              </a:ext>
            </a:extLst>
          </p:cNvPr>
          <p:cNvSpPr txBox="1">
            <a:spLocks noGrp="1" noRot="1" noMove="1" noResize="1" noEditPoints="1" noAdjustHandles="1" noChangeArrowheads="1" noChangeShapeType="1"/>
          </p:cNvSpPr>
          <p:nvPr userDrawn="1"/>
        </p:nvSpPr>
        <p:spPr>
          <a:xfrm>
            <a:off x="285871" y="6589802"/>
            <a:ext cx="773193" cy="215444"/>
          </a:xfrm>
          <a:prstGeom prst="rect">
            <a:avLst/>
          </a:prstGeom>
          <a:noFill/>
        </p:spPr>
        <p:txBody>
          <a:bodyPr wrap="square" rtlCol="0" anchor="ctr">
            <a:spAutoFit/>
          </a:bodyPr>
          <a:lstStyle/>
          <a:p>
            <a:pPr marL="0" indent="0" algn="l">
              <a:buClr>
                <a:schemeClr val="accent1"/>
              </a:buClr>
              <a:buSzPct val="75000"/>
              <a:buFont typeface="Segoe UI Symbol" panose="020B0502040204020203" pitchFamily="34" charset="0"/>
              <a:buNone/>
            </a:pPr>
            <a:r>
              <a:rPr lang="en-US" sz="800" b="0" u="none" dirty="0">
                <a:solidFill>
                  <a:schemeClr val="accent1"/>
                </a:solidFill>
                <a:latin typeface="+mn-lt"/>
                <a:ea typeface="Open Sans SemiBold" panose="020B0706030804020204" pitchFamily="34" charset="0"/>
                <a:cs typeface="Open Sans SemiBold" panose="020B0706030804020204" pitchFamily="34" charset="0"/>
              </a:rPr>
              <a:t>amkor.com  </a:t>
            </a:r>
            <a:r>
              <a:rPr lang="en-US" sz="800" b="0" u="none" dirty="0">
                <a:solidFill>
                  <a:schemeClr val="tx1"/>
                </a:solidFill>
                <a:latin typeface="+mn-lt"/>
                <a:ea typeface="Open Sans SemiBold" panose="020B0706030804020204" pitchFamily="34" charset="0"/>
                <a:cs typeface="Open Sans SemiBold" panose="020B0706030804020204" pitchFamily="34" charset="0"/>
              </a:rPr>
              <a:t>l</a:t>
            </a:r>
          </a:p>
        </p:txBody>
      </p:sp>
      <p:sp>
        <p:nvSpPr>
          <p:cNvPr id="10" name="Amkor.com link">
            <a:hlinkClick r:id="rId3" highlightClick="1"/>
            <a:hlinkHover r:id="" action="ppaction://noaction" highlightClick="1"/>
            <a:extLst>
              <a:ext uri="{FF2B5EF4-FFF2-40B4-BE49-F238E27FC236}">
                <a16:creationId xmlns:a16="http://schemas.microsoft.com/office/drawing/2014/main" id="{EC444362-CD51-54A0-7785-5F9D5D4B3926}"/>
              </a:ext>
            </a:extLst>
          </p:cNvPr>
          <p:cNvSpPr>
            <a:spLocks noGrp="1" noRot="1" noMove="1" noResize="1" noEditPoints="1" noAdjustHandles="1" noChangeArrowheads="1" noChangeShapeType="1"/>
          </p:cNvSpPr>
          <p:nvPr userDrawn="1"/>
        </p:nvSpPr>
        <p:spPr>
          <a:xfrm>
            <a:off x="1141894" y="6631326"/>
            <a:ext cx="609103" cy="14630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solidFill>
                <a:schemeClr val="accent1"/>
              </a:solidFill>
              <a:latin typeface="Arial" panose="020B0604020202020204" pitchFamily="34" charset="0"/>
              <a:cs typeface="Arial" panose="020B0604020202020204" pitchFamily="34" charset="0"/>
            </a:endParaRPr>
          </a:p>
        </p:txBody>
      </p:sp>
      <p:grpSp>
        <p:nvGrpSpPr>
          <p:cNvPr id="11" name="Social media icons">
            <a:extLst>
              <a:ext uri="{FF2B5EF4-FFF2-40B4-BE49-F238E27FC236}">
                <a16:creationId xmlns:a16="http://schemas.microsoft.com/office/drawing/2014/main" id="{314E9C75-05D0-FAC4-3E41-614D63796A46}"/>
              </a:ext>
            </a:extLst>
          </p:cNvPr>
          <p:cNvGrpSpPr>
            <a:grpSpLocks noGrp="1" noUngrp="1" noRot="1" noMove="1" noResize="1"/>
          </p:cNvGrpSpPr>
          <p:nvPr userDrawn="1"/>
        </p:nvGrpSpPr>
        <p:grpSpPr>
          <a:xfrm>
            <a:off x="1040623" y="6658758"/>
            <a:ext cx="790168" cy="91440"/>
            <a:chOff x="10909827" y="7169470"/>
            <a:chExt cx="790168" cy="91440"/>
          </a:xfrm>
        </p:grpSpPr>
        <p:pic>
          <p:nvPicPr>
            <p:cNvPr id="12" name="Graphic 11">
              <a:extLst>
                <a:ext uri="{FF2B5EF4-FFF2-40B4-BE49-F238E27FC236}">
                  <a16:creationId xmlns:a16="http://schemas.microsoft.com/office/drawing/2014/main" id="{7FCE3492-1DA9-C4FC-2B77-613F24F9F69A}"/>
                </a:ext>
              </a:extLst>
            </p:cNvPr>
            <p:cNvPicPr>
              <a:picLocks noGrp="1" noRot="1" noChangeAspec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35270" y="7169470"/>
              <a:ext cx="91440" cy="91440"/>
            </a:xfrm>
            <a:prstGeom prst="rect">
              <a:avLst/>
            </a:prstGeom>
          </p:spPr>
        </p:pic>
        <p:pic>
          <p:nvPicPr>
            <p:cNvPr id="13" name="Graphic 12">
              <a:extLst>
                <a:ext uri="{FF2B5EF4-FFF2-40B4-BE49-F238E27FC236}">
                  <a16:creationId xmlns:a16="http://schemas.microsoft.com/office/drawing/2014/main" id="{0CDAFCB9-E2DD-B0B7-1220-DCF25B0186DF}"/>
                </a:ext>
              </a:extLst>
            </p:cNvPr>
            <p:cNvPicPr>
              <a:picLocks noGrp="1" noRot="1" noChangeAspect="1" noMove="1" noResize="1" noEditPoints="1" noAdjustHandles="1" noChangeArrowheads="1" noChangeShapeType="1" noCrop="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26441" y="7169470"/>
              <a:ext cx="91440" cy="91440"/>
            </a:xfrm>
            <a:prstGeom prst="rect">
              <a:avLst/>
            </a:prstGeom>
          </p:spPr>
        </p:pic>
        <p:pic>
          <p:nvPicPr>
            <p:cNvPr id="14" name="Graphic 13">
              <a:extLst>
                <a:ext uri="{FF2B5EF4-FFF2-40B4-BE49-F238E27FC236}">
                  <a16:creationId xmlns:a16="http://schemas.microsoft.com/office/drawing/2014/main" id="{F7A5FB0E-4018-D5EF-996C-BE3153E0C194}"/>
                </a:ext>
              </a:extLst>
            </p:cNvPr>
            <p:cNvPicPr>
              <a:picLocks noGrp="1" noRot="1" noChangeAspect="1" noMove="1" noResize="1" noEditPoints="1" noAdjustHandles="1" noChangeArrowheads="1" noChangeShapeType="1" noCrop="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909827" y="7169470"/>
              <a:ext cx="91440" cy="91440"/>
            </a:xfrm>
            <a:prstGeom prst="rect">
              <a:avLst/>
            </a:prstGeom>
          </p:spPr>
        </p:pic>
        <p:pic>
          <p:nvPicPr>
            <p:cNvPr id="15" name="Graphic 14">
              <a:extLst>
                <a:ext uri="{FF2B5EF4-FFF2-40B4-BE49-F238E27FC236}">
                  <a16:creationId xmlns:a16="http://schemas.microsoft.com/office/drawing/2014/main" id="{8275E794-9A3F-7F93-0F84-FA8EF4F35266}"/>
                </a:ext>
              </a:extLst>
            </p:cNvPr>
            <p:cNvPicPr>
              <a:picLocks noGrp="1" noRot="1" noChangeAspect="1" noMove="1" noResize="1" noEditPoints="1" noAdjustHandles="1" noChangeArrowheads="1" noChangeShapeType="1" noCrop="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583330" y="7169470"/>
              <a:ext cx="116665" cy="91440"/>
            </a:xfrm>
            <a:prstGeom prst="rect">
              <a:avLst/>
            </a:prstGeom>
          </p:spPr>
        </p:pic>
        <p:pic>
          <p:nvPicPr>
            <p:cNvPr id="16" name="Graphic 15">
              <a:extLst>
                <a:ext uri="{FF2B5EF4-FFF2-40B4-BE49-F238E27FC236}">
                  <a16:creationId xmlns:a16="http://schemas.microsoft.com/office/drawing/2014/main" id="{DF5300C8-A7B0-3D1B-451D-74E04A92C08E}"/>
                </a:ext>
              </a:extLst>
            </p:cNvPr>
            <p:cNvPicPr>
              <a:picLocks noGrp="1" noRot="1" noChangeAspect="1" noMove="1" noResize="1" noEditPoints="1" noAdjustHandles="1" noChangeArrowheads="1" noChangeShapeType="1" noCrop="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453309" y="7169470"/>
              <a:ext cx="94593" cy="91440"/>
            </a:xfrm>
            <a:prstGeom prst="rect">
              <a:avLst/>
            </a:prstGeom>
          </p:spPr>
        </p:pic>
        <p:pic>
          <p:nvPicPr>
            <p:cNvPr id="17" name="Graphic 16">
              <a:extLst>
                <a:ext uri="{FF2B5EF4-FFF2-40B4-BE49-F238E27FC236}">
                  <a16:creationId xmlns:a16="http://schemas.microsoft.com/office/drawing/2014/main" id="{11A00E4C-6B46-E27F-70ED-69BECE46B500}"/>
                </a:ext>
              </a:extLst>
            </p:cNvPr>
            <p:cNvPicPr>
              <a:picLocks noGrp="1" noRot="1" noChangeAspect="1" noMove="1" noResize="1" noEditPoints="1" noAdjustHandles="1" noChangeArrowheads="1" noChangeShapeType="1" noCrop="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59610" y="7169470"/>
              <a:ext cx="129277" cy="91440"/>
            </a:xfrm>
            <a:prstGeom prst="rect">
              <a:avLst/>
            </a:prstGeom>
          </p:spPr>
        </p:pic>
      </p:grpSp>
      <p:sp>
        <p:nvSpPr>
          <p:cNvPr id="18" name="LinkedIn link">
            <a:hlinkClick r:id="rId16" highlightClick="1"/>
            <a:hlinkHover r:id="" action="ppaction://noaction" highlightClick="1"/>
            <a:extLst>
              <a:ext uri="{FF2B5EF4-FFF2-40B4-BE49-F238E27FC236}">
                <a16:creationId xmlns:a16="http://schemas.microsoft.com/office/drawing/2014/main" id="{DA7AD2F6-8930-EAD4-8007-1E1C3207378C}"/>
              </a:ext>
            </a:extLst>
          </p:cNvPr>
          <p:cNvSpPr>
            <a:spLocks noGrp="1" noRot="1" noMove="1" noResize="1" noEditPoints="1" noAdjustHandles="1" noChangeArrowheads="1" noChangeShapeType="1"/>
          </p:cNvSpPr>
          <p:nvPr userDrawn="1"/>
        </p:nvSpPr>
        <p:spPr>
          <a:xfrm>
            <a:off x="1038202" y="6658758"/>
            <a:ext cx="9144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19" name="Facebook link">
            <a:hlinkClick r:id="rId17" highlightClick="1"/>
            <a:hlinkHover r:id="" action="ppaction://noaction" highlightClick="1"/>
            <a:extLst>
              <a:ext uri="{FF2B5EF4-FFF2-40B4-BE49-F238E27FC236}">
                <a16:creationId xmlns:a16="http://schemas.microsoft.com/office/drawing/2014/main" id="{EA8E2657-A9FE-0136-D36C-1E983CD75645}"/>
              </a:ext>
            </a:extLst>
          </p:cNvPr>
          <p:cNvSpPr>
            <a:spLocks noGrp="1" noRot="1" noMove="1" noResize="1" noEditPoints="1" noAdjustHandles="1" noChangeArrowheads="1" noChangeShapeType="1"/>
          </p:cNvSpPr>
          <p:nvPr userDrawn="1"/>
        </p:nvSpPr>
        <p:spPr>
          <a:xfrm>
            <a:off x="1167650" y="6658758"/>
            <a:ext cx="85243"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0" name="X (formerly Twitter) link">
            <a:hlinkClick r:id="rId18" highlightClick="1"/>
            <a:hlinkHover r:id="" action="ppaction://noaction" highlightClick="1"/>
            <a:extLst>
              <a:ext uri="{FF2B5EF4-FFF2-40B4-BE49-F238E27FC236}">
                <a16:creationId xmlns:a16="http://schemas.microsoft.com/office/drawing/2014/main" id="{2CB541B2-730E-B93C-394B-FC65C2FCAE0F}"/>
              </a:ext>
            </a:extLst>
          </p:cNvPr>
          <p:cNvSpPr>
            <a:spLocks noGrp="1" noRot="1" noMove="1" noResize="1" noEditPoints="1" noAdjustHandles="1" noChangeArrowheads="1" noChangeShapeType="1"/>
          </p:cNvSpPr>
          <p:nvPr userDrawn="1"/>
        </p:nvSpPr>
        <p:spPr>
          <a:xfrm>
            <a:off x="1587258" y="6658758"/>
            <a:ext cx="9144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1" name="YouTube link">
            <a:hlinkClick r:id="rId19" highlightClick="1"/>
            <a:hlinkHover r:id="" action="ppaction://noaction" highlightClick="1"/>
            <a:extLst>
              <a:ext uri="{FF2B5EF4-FFF2-40B4-BE49-F238E27FC236}">
                <a16:creationId xmlns:a16="http://schemas.microsoft.com/office/drawing/2014/main" id="{2F8C7CFE-9070-FE8D-F809-83F36A51C31D}"/>
              </a:ext>
            </a:extLst>
          </p:cNvPr>
          <p:cNvSpPr>
            <a:spLocks noGrp="1" noRot="1" noMove="1" noResize="1" noEditPoints="1" noAdjustHandles="1" noChangeArrowheads="1" noChangeShapeType="1"/>
          </p:cNvSpPr>
          <p:nvPr userDrawn="1"/>
        </p:nvSpPr>
        <p:spPr>
          <a:xfrm>
            <a:off x="1288358" y="6658758"/>
            <a:ext cx="13716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2" name="Instagram link">
            <a:hlinkClick r:id="rId20" highlightClick="1"/>
            <a:hlinkHover r:id="" action="ppaction://noaction" highlightClick="1"/>
            <a:extLst>
              <a:ext uri="{FF2B5EF4-FFF2-40B4-BE49-F238E27FC236}">
                <a16:creationId xmlns:a16="http://schemas.microsoft.com/office/drawing/2014/main" id="{5C894768-08F9-1568-652E-998D3F61DDDA}"/>
              </a:ext>
            </a:extLst>
          </p:cNvPr>
          <p:cNvSpPr>
            <a:spLocks noGrp="1" noRot="1" noMove="1" noResize="1" noEditPoints="1" noAdjustHandles="1" noChangeArrowheads="1" noChangeShapeType="1"/>
          </p:cNvSpPr>
          <p:nvPr userDrawn="1"/>
        </p:nvSpPr>
        <p:spPr>
          <a:xfrm>
            <a:off x="1459405" y="6658758"/>
            <a:ext cx="9144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3" name="WeChat link">
            <a:hlinkClick r:id="rId21" highlightClick="1"/>
            <a:hlinkHover r:id="" action="ppaction://noaction" highlightClick="1"/>
            <a:extLst>
              <a:ext uri="{FF2B5EF4-FFF2-40B4-BE49-F238E27FC236}">
                <a16:creationId xmlns:a16="http://schemas.microsoft.com/office/drawing/2014/main" id="{6CB117C3-C585-3A02-6120-D54620FCA4E8}"/>
              </a:ext>
            </a:extLst>
          </p:cNvPr>
          <p:cNvSpPr>
            <a:spLocks noGrp="1" noRot="1" noMove="1" noResize="1" noEditPoints="1" noAdjustHandles="1" noChangeArrowheads="1" noChangeShapeType="1"/>
          </p:cNvSpPr>
          <p:nvPr userDrawn="1"/>
        </p:nvSpPr>
        <p:spPr>
          <a:xfrm>
            <a:off x="1708089" y="6658758"/>
            <a:ext cx="122702"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4" name="Tagline">
            <a:extLst>
              <a:ext uri="{FF2B5EF4-FFF2-40B4-BE49-F238E27FC236}">
                <a16:creationId xmlns:a16="http://schemas.microsoft.com/office/drawing/2014/main" id="{47F1D431-3F82-87F9-6A8A-829967D46BBF}"/>
              </a:ext>
            </a:extLst>
          </p:cNvPr>
          <p:cNvSpPr txBox="1">
            <a:spLocks noGrp="1" noRot="1" noMove="1" noResize="1" noEditPoints="1" noAdjustHandles="1" noChangeArrowheads="1" noChangeShapeType="1"/>
          </p:cNvSpPr>
          <p:nvPr userDrawn="1"/>
        </p:nvSpPr>
        <p:spPr>
          <a:xfrm>
            <a:off x="1691348" y="3291682"/>
            <a:ext cx="3587841" cy="461665"/>
          </a:xfrm>
          <a:prstGeom prst="rect">
            <a:avLst/>
          </a:prstGeom>
          <a:noFill/>
        </p:spPr>
        <p:txBody>
          <a:bodyPr wrap="none" rtlCol="0">
            <a:spAutoFit/>
          </a:bodyPr>
          <a:lstStyle/>
          <a:p>
            <a:pPr marL="0" indent="0" algn="ctr">
              <a:spcBef>
                <a:spcPts val="600"/>
              </a:spcBef>
              <a:buClr>
                <a:schemeClr val="accent1"/>
              </a:buClr>
              <a:buSzPct val="75000"/>
              <a:buFontTx/>
              <a:buNone/>
            </a:pPr>
            <a:r>
              <a:rPr lang="en-US" sz="2400" dirty="0">
                <a:solidFill>
                  <a:schemeClr val="tx1"/>
                </a:solidFill>
                <a:latin typeface="Arial" panose="020B0604020202020204" pitchFamily="34" charset="0"/>
                <a:ea typeface="Verdana" panose="020B0604030504040204" pitchFamily="34" charset="0"/>
                <a:cs typeface="Arial" panose="020B0604020202020204" pitchFamily="34" charset="0"/>
              </a:rPr>
              <a:t>ENABLING the FUTURE</a:t>
            </a:r>
          </a:p>
        </p:txBody>
      </p:sp>
      <p:cxnSp>
        <p:nvCxnSpPr>
          <p:cNvPr id="25" name="Straight Connector 24">
            <a:extLst>
              <a:ext uri="{FF2B5EF4-FFF2-40B4-BE49-F238E27FC236}">
                <a16:creationId xmlns:a16="http://schemas.microsoft.com/office/drawing/2014/main" id="{506C9786-4606-5B41-8A1D-77DFE32B37BB}"/>
              </a:ext>
            </a:extLst>
          </p:cNvPr>
          <p:cNvCxnSpPr>
            <a:cxnSpLocks noGrp="1" noRot="1" noMove="1" noResize="1" noEditPoints="1" noAdjustHandles="1" noChangeArrowheads="1" noChangeShapeType="1"/>
          </p:cNvCxnSpPr>
          <p:nvPr userDrawn="1"/>
        </p:nvCxnSpPr>
        <p:spPr>
          <a:xfrm>
            <a:off x="2250828" y="2954540"/>
            <a:ext cx="2468880" cy="0"/>
          </a:xfrm>
          <a:prstGeom prst="line">
            <a:avLst/>
          </a:prstGeom>
          <a:ln w="12700">
            <a:solidFill>
              <a:schemeClr val="tx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6" name="Logo">
            <a:extLst>
              <a:ext uri="{FF2B5EF4-FFF2-40B4-BE49-F238E27FC236}">
                <a16:creationId xmlns:a16="http://schemas.microsoft.com/office/drawing/2014/main" id="{61CEC72F-D492-5DB5-E605-087746652A35}"/>
              </a:ext>
            </a:extLst>
          </p:cNvPr>
          <p:cNvPicPr>
            <a:picLocks noGrp="1" noRot="1" noChangeAspect="1" noMove="1" noResize="1" noEditPoints="1" noAdjustHandles="1" noChangeArrowheads="1" noChangeShapeType="1" noCrop="1"/>
          </p:cNvPicPr>
          <p:nvPr userDrawn="1"/>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252893" y="964729"/>
            <a:ext cx="4464751" cy="1661879"/>
          </a:xfrm>
          <a:prstGeom prst="rect">
            <a:avLst/>
          </a:prstGeom>
          <a:effectLst/>
        </p:spPr>
      </p:pic>
      <p:sp>
        <p:nvSpPr>
          <p:cNvPr id="27" name="Thank You text">
            <a:extLst>
              <a:ext uri="{FF2B5EF4-FFF2-40B4-BE49-F238E27FC236}">
                <a16:creationId xmlns:a16="http://schemas.microsoft.com/office/drawing/2014/main" id="{6156DB86-67C0-2DEA-BF0B-69C808C13B4D}"/>
              </a:ext>
            </a:extLst>
          </p:cNvPr>
          <p:cNvSpPr txBox="1">
            <a:spLocks noGrp="1" noRot="1" noMove="1" noResize="1" noEditPoints="1" noAdjustHandles="1" noChangeArrowheads="1" noChangeShapeType="1"/>
          </p:cNvSpPr>
          <p:nvPr userDrawn="1"/>
        </p:nvSpPr>
        <p:spPr>
          <a:xfrm>
            <a:off x="570618" y="3866913"/>
            <a:ext cx="5829300" cy="923330"/>
          </a:xfrm>
          <a:prstGeom prst="rect">
            <a:avLst/>
          </a:prstGeom>
          <a:noFill/>
        </p:spPr>
        <p:txBody>
          <a:bodyPr wrap="square" lIns="91440" tIns="45720" rIns="91440" bIns="45720" rtlCol="0">
            <a:normAutofit/>
          </a:bodyPr>
          <a:lstStyle/>
          <a:p>
            <a:pPr marL="0" indent="0" algn="ctr">
              <a:buClr>
                <a:schemeClr val="accent1"/>
              </a:buClr>
              <a:buSzPct val="75000"/>
              <a:buFont typeface="Segoe UI Symbol" panose="020B0502040204020203" pitchFamily="34" charset="0"/>
              <a:buNone/>
            </a:pPr>
            <a:r>
              <a:rPr lang="en-US" sz="5400" dirty="0">
                <a:solidFill>
                  <a:schemeClr val="accent1"/>
                </a:solidFill>
                <a:latin typeface="+mj-lt"/>
                <a:ea typeface="Verdana" panose="020B0604030504040204" pitchFamily="34" charset="0"/>
                <a:cs typeface="Arial" panose="020B0604020202020204" pitchFamily="34" charset="0"/>
              </a:rPr>
              <a:t>Thank You</a:t>
            </a:r>
          </a:p>
        </p:txBody>
      </p:sp>
      <p:grpSp>
        <p:nvGrpSpPr>
          <p:cNvPr id="29" name="Group 28">
            <a:extLst>
              <a:ext uri="{FF2B5EF4-FFF2-40B4-BE49-F238E27FC236}">
                <a16:creationId xmlns:a16="http://schemas.microsoft.com/office/drawing/2014/main" id="{79260659-240B-2F94-09B5-DE96A0F097EC}"/>
              </a:ext>
            </a:extLst>
          </p:cNvPr>
          <p:cNvGrpSpPr>
            <a:grpSpLocks noGrp="1" noUngrp="1" noRot="1" noChangeAspect="1" noMove="1" noResize="1"/>
          </p:cNvGrpSpPr>
          <p:nvPr userDrawn="1"/>
        </p:nvGrpSpPr>
        <p:grpSpPr>
          <a:xfrm>
            <a:off x="11285220" y="5893870"/>
            <a:ext cx="640080" cy="640080"/>
            <a:chOff x="2667000" y="0"/>
            <a:chExt cx="6858000" cy="6858000"/>
          </a:xfrm>
        </p:grpSpPr>
        <p:sp>
          <p:nvSpPr>
            <p:cNvPr id="30" name="Oval 29">
              <a:extLst>
                <a:ext uri="{FF2B5EF4-FFF2-40B4-BE49-F238E27FC236}">
                  <a16:creationId xmlns:a16="http://schemas.microsoft.com/office/drawing/2014/main" id="{00487DEF-4ABD-47C9-5293-0A126C7061B1}"/>
                </a:ext>
              </a:extLst>
            </p:cNvPr>
            <p:cNvSpPr>
              <a:spLocks noGrp="1" noRot="1" noMove="1" noResize="1" noEditPoints="1" noAdjustHandles="1" noChangeArrowheads="1" noChangeShapeType="1"/>
            </p:cNvSpPr>
            <p:nvPr userDrawn="1"/>
          </p:nvSpPr>
          <p:spPr>
            <a:xfrm>
              <a:off x="2746794" y="67378"/>
              <a:ext cx="6705213" cy="673786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dirty="0"/>
            </a:p>
          </p:txBody>
        </p:sp>
        <p:pic>
          <p:nvPicPr>
            <p:cNvPr id="31" name="Picture 30" descr="A qr code with a logo&#10;&#10;Description automatically generated">
              <a:extLst>
                <a:ext uri="{FF2B5EF4-FFF2-40B4-BE49-F238E27FC236}">
                  <a16:creationId xmlns:a16="http://schemas.microsoft.com/office/drawing/2014/main" id="{63635033-1878-A361-C856-0B893DCFBDD1}"/>
                </a:ext>
              </a:extLst>
            </p:cNvPr>
            <p:cNvPicPr>
              <a:picLocks noGrp="1" noRot="1" noChangeAspect="1" noMove="1" noResize="1" noEditPoints="1" noAdjustHandles="1" noChangeArrowheads="1" noChangeShapeType="1" noCrop="1"/>
            </p:cNvPicPr>
            <p:nvPr userDrawn="1"/>
          </p:nvPicPr>
          <p:blipFill>
            <a:blip r:embed="rId24"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sp>
        <p:nvSpPr>
          <p:cNvPr id="3" name="Text Placeholder 2">
            <a:extLst>
              <a:ext uri="{FF2B5EF4-FFF2-40B4-BE49-F238E27FC236}">
                <a16:creationId xmlns:a16="http://schemas.microsoft.com/office/drawing/2014/main" id="{018280A7-3F52-C900-235A-1F3E1BFF685B}"/>
              </a:ext>
            </a:extLst>
          </p:cNvPr>
          <p:cNvSpPr>
            <a:spLocks noGrp="1"/>
          </p:cNvSpPr>
          <p:nvPr>
            <p:ph type="body" sz="quarter" idx="10"/>
          </p:nvPr>
        </p:nvSpPr>
        <p:spPr>
          <a:xfrm>
            <a:off x="594360" y="4817675"/>
            <a:ext cx="5852160" cy="1659325"/>
          </a:xfrm>
        </p:spPr>
        <p:txBody>
          <a:bodyPr/>
          <a:lstStyle>
            <a:lvl1pPr marL="0" indent="0" algn="ctr">
              <a:buFontTx/>
              <a:buNone/>
              <a:defRPr/>
            </a:lvl1pPr>
          </a:lstStyle>
          <a:p>
            <a:pPr lvl="0"/>
            <a:r>
              <a:rPr lang="en-US"/>
              <a:t>Click to edit Master text styles</a:t>
            </a:r>
          </a:p>
        </p:txBody>
      </p:sp>
    </p:spTree>
    <p:extLst>
      <p:ext uri="{BB962C8B-B14F-4D97-AF65-F5344CB8AC3E}">
        <p14:creationId xmlns:p14="http://schemas.microsoft.com/office/powerpoint/2010/main" val="16909842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 slide - 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07BDBE-D3D6-87B3-915C-0B8A2400806B}"/>
              </a:ext>
            </a:extLst>
          </p:cNvPr>
          <p:cNvGrpSpPr>
            <a:grpSpLocks noGrp="1" noUngrp="1" noRot="1" noMove="1" noResize="1"/>
          </p:cNvGrpSpPr>
          <p:nvPr userDrawn="1"/>
        </p:nvGrpSpPr>
        <p:grpSpPr>
          <a:xfrm flipH="1">
            <a:off x="9695688" y="0"/>
            <a:ext cx="2496312" cy="6858000"/>
            <a:chOff x="0" y="0"/>
            <a:chExt cx="2496312" cy="6858000"/>
          </a:xfrm>
        </p:grpSpPr>
        <p:sp>
          <p:nvSpPr>
            <p:cNvPr id="3" name="Rectangle 2">
              <a:extLst>
                <a:ext uri="{FF2B5EF4-FFF2-40B4-BE49-F238E27FC236}">
                  <a16:creationId xmlns:a16="http://schemas.microsoft.com/office/drawing/2014/main" id="{334A0C77-DB3C-6E90-C937-3C84ED4C8678}"/>
                </a:ext>
              </a:extLst>
            </p:cNvPr>
            <p:cNvSpPr>
              <a:spLocks noGrp="1" noRot="1" noMove="1" noResize="1" noEditPoints="1" noAdjustHandles="1" noChangeArrowheads="1" noChangeShapeType="1"/>
            </p:cNvSpPr>
            <p:nvPr userDrawn="1"/>
          </p:nvSpPr>
          <p:spPr>
            <a:xfrm>
              <a:off x="0" y="5138928"/>
              <a:ext cx="2496312" cy="1719072"/>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0D0D1B0-BD5D-55B9-D1A9-D898EC21985F}"/>
                </a:ext>
              </a:extLst>
            </p:cNvPr>
            <p:cNvSpPr>
              <a:spLocks noGrp="1" noRot="1" noMove="1" noResize="1" noEditPoints="1" noAdjustHandles="1" noChangeArrowheads="1" noChangeShapeType="1"/>
            </p:cNvSpPr>
            <p:nvPr userDrawn="1"/>
          </p:nvSpPr>
          <p:spPr>
            <a:xfrm rot="10800000" flipH="1">
              <a:off x="1" y="0"/>
              <a:ext cx="1499616" cy="1143000"/>
            </a:xfrm>
            <a:prstGeom prst="rect">
              <a:avLst/>
            </a:prstGeom>
            <a:gradFill flip="none" rotWithShape="1">
              <a:gsLst>
                <a:gs pos="0">
                  <a:schemeClr val="accent1">
                    <a:lumMod val="75000"/>
                  </a:schemeClr>
                </a:gs>
                <a:gs pos="59000">
                  <a:schemeClr val="accent1">
                    <a:alpha val="0"/>
                  </a:schemeClr>
                </a:gs>
              </a:gsLst>
              <a:lin ang="189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sz="1600" dirty="0">
                <a:solidFill>
                  <a:schemeClr val="bg1"/>
                </a:solidFill>
                <a:latin typeface="Arial" panose="020B0604020202020204" pitchFamily="34" charset="0"/>
                <a:cs typeface="Arial" panose="020B0604020202020204" pitchFamily="34" charset="0"/>
              </a:endParaRPr>
            </a:p>
          </p:txBody>
        </p:sp>
      </p:grpSp>
      <p:sp>
        <p:nvSpPr>
          <p:cNvPr id="9" name="Amkor.,com">
            <a:extLst>
              <a:ext uri="{FF2B5EF4-FFF2-40B4-BE49-F238E27FC236}">
                <a16:creationId xmlns:a16="http://schemas.microsoft.com/office/drawing/2014/main" id="{4AD98039-CDBB-AF12-2517-1CD1742F12D8}"/>
              </a:ext>
            </a:extLst>
          </p:cNvPr>
          <p:cNvSpPr txBox="1">
            <a:spLocks noGrp="1" noRot="1" noMove="1" noResize="1" noEditPoints="1" noAdjustHandles="1" noChangeArrowheads="1" noChangeShapeType="1"/>
          </p:cNvSpPr>
          <p:nvPr userDrawn="1"/>
        </p:nvSpPr>
        <p:spPr>
          <a:xfrm>
            <a:off x="285871" y="6589802"/>
            <a:ext cx="773193" cy="215444"/>
          </a:xfrm>
          <a:prstGeom prst="rect">
            <a:avLst/>
          </a:prstGeom>
          <a:noFill/>
        </p:spPr>
        <p:txBody>
          <a:bodyPr wrap="square" rtlCol="0" anchor="ctr">
            <a:spAutoFit/>
          </a:bodyPr>
          <a:lstStyle/>
          <a:p>
            <a:pPr marL="0" indent="0" algn="l">
              <a:buClr>
                <a:schemeClr val="accent1"/>
              </a:buClr>
              <a:buSzPct val="75000"/>
              <a:buFont typeface="Segoe UI Symbol" panose="020B0502040204020203" pitchFamily="34" charset="0"/>
              <a:buNone/>
            </a:pPr>
            <a:r>
              <a:rPr lang="en-US" sz="800" b="0" u="none" dirty="0">
                <a:solidFill>
                  <a:schemeClr val="accent1"/>
                </a:solidFill>
                <a:latin typeface="+mn-lt"/>
                <a:ea typeface="Open Sans SemiBold" panose="020B0706030804020204" pitchFamily="34" charset="0"/>
                <a:cs typeface="Open Sans SemiBold" panose="020B0706030804020204" pitchFamily="34" charset="0"/>
              </a:rPr>
              <a:t>amkor.com  </a:t>
            </a:r>
            <a:r>
              <a:rPr lang="en-US" sz="800" b="0" u="none" dirty="0">
                <a:solidFill>
                  <a:schemeClr val="tx1"/>
                </a:solidFill>
                <a:latin typeface="+mn-lt"/>
                <a:ea typeface="Open Sans SemiBold" panose="020B0706030804020204" pitchFamily="34" charset="0"/>
                <a:cs typeface="Open Sans SemiBold" panose="020B0706030804020204" pitchFamily="34" charset="0"/>
              </a:rPr>
              <a:t>l</a:t>
            </a:r>
          </a:p>
        </p:txBody>
      </p:sp>
      <p:sp>
        <p:nvSpPr>
          <p:cNvPr id="10" name="Amkor.com link">
            <a:hlinkClick r:id="rId3" highlightClick="1"/>
            <a:hlinkHover r:id="" action="ppaction://noaction" highlightClick="1"/>
            <a:extLst>
              <a:ext uri="{FF2B5EF4-FFF2-40B4-BE49-F238E27FC236}">
                <a16:creationId xmlns:a16="http://schemas.microsoft.com/office/drawing/2014/main" id="{EC444362-CD51-54A0-7785-5F9D5D4B3926}"/>
              </a:ext>
            </a:extLst>
          </p:cNvPr>
          <p:cNvSpPr>
            <a:spLocks noGrp="1" noRot="1" noMove="1" noResize="1" noEditPoints="1" noAdjustHandles="1" noChangeArrowheads="1" noChangeShapeType="1"/>
          </p:cNvSpPr>
          <p:nvPr userDrawn="1"/>
        </p:nvSpPr>
        <p:spPr>
          <a:xfrm>
            <a:off x="1141894" y="6631326"/>
            <a:ext cx="609103" cy="14630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solidFill>
                <a:schemeClr val="accent1"/>
              </a:solidFill>
              <a:latin typeface="Arial" panose="020B0604020202020204" pitchFamily="34" charset="0"/>
              <a:cs typeface="Arial" panose="020B0604020202020204" pitchFamily="34" charset="0"/>
            </a:endParaRPr>
          </a:p>
        </p:txBody>
      </p:sp>
      <p:grpSp>
        <p:nvGrpSpPr>
          <p:cNvPr id="11" name="Social media icons">
            <a:extLst>
              <a:ext uri="{FF2B5EF4-FFF2-40B4-BE49-F238E27FC236}">
                <a16:creationId xmlns:a16="http://schemas.microsoft.com/office/drawing/2014/main" id="{314E9C75-05D0-FAC4-3E41-614D63796A46}"/>
              </a:ext>
            </a:extLst>
          </p:cNvPr>
          <p:cNvGrpSpPr>
            <a:grpSpLocks noGrp="1" noUngrp="1" noRot="1" noMove="1" noResize="1"/>
          </p:cNvGrpSpPr>
          <p:nvPr userDrawn="1"/>
        </p:nvGrpSpPr>
        <p:grpSpPr>
          <a:xfrm>
            <a:off x="1040623" y="6658758"/>
            <a:ext cx="790168" cy="91440"/>
            <a:chOff x="10909827" y="7169470"/>
            <a:chExt cx="790168" cy="91440"/>
          </a:xfrm>
        </p:grpSpPr>
        <p:pic>
          <p:nvPicPr>
            <p:cNvPr id="12" name="Graphic 11">
              <a:extLst>
                <a:ext uri="{FF2B5EF4-FFF2-40B4-BE49-F238E27FC236}">
                  <a16:creationId xmlns:a16="http://schemas.microsoft.com/office/drawing/2014/main" id="{7FCE3492-1DA9-C4FC-2B77-613F24F9F69A}"/>
                </a:ext>
              </a:extLst>
            </p:cNvPr>
            <p:cNvPicPr>
              <a:picLocks noGrp="1" noRot="1" noChangeAspec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35270" y="7169470"/>
              <a:ext cx="91440" cy="91440"/>
            </a:xfrm>
            <a:prstGeom prst="rect">
              <a:avLst/>
            </a:prstGeom>
          </p:spPr>
        </p:pic>
        <p:pic>
          <p:nvPicPr>
            <p:cNvPr id="13" name="Graphic 12">
              <a:extLst>
                <a:ext uri="{FF2B5EF4-FFF2-40B4-BE49-F238E27FC236}">
                  <a16:creationId xmlns:a16="http://schemas.microsoft.com/office/drawing/2014/main" id="{0CDAFCB9-E2DD-B0B7-1220-DCF25B0186DF}"/>
                </a:ext>
              </a:extLst>
            </p:cNvPr>
            <p:cNvPicPr>
              <a:picLocks noGrp="1" noRot="1" noChangeAspect="1" noMove="1" noResize="1" noEditPoints="1" noAdjustHandles="1" noChangeArrowheads="1" noChangeShapeType="1" noCrop="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26441" y="7169470"/>
              <a:ext cx="91440" cy="91440"/>
            </a:xfrm>
            <a:prstGeom prst="rect">
              <a:avLst/>
            </a:prstGeom>
          </p:spPr>
        </p:pic>
        <p:pic>
          <p:nvPicPr>
            <p:cNvPr id="14" name="Graphic 13">
              <a:extLst>
                <a:ext uri="{FF2B5EF4-FFF2-40B4-BE49-F238E27FC236}">
                  <a16:creationId xmlns:a16="http://schemas.microsoft.com/office/drawing/2014/main" id="{F7A5FB0E-4018-D5EF-996C-BE3153E0C194}"/>
                </a:ext>
              </a:extLst>
            </p:cNvPr>
            <p:cNvPicPr>
              <a:picLocks noGrp="1" noRot="1" noChangeAspect="1" noMove="1" noResize="1" noEditPoints="1" noAdjustHandles="1" noChangeArrowheads="1" noChangeShapeType="1" noCrop="1"/>
            </p:cNvPicPr>
            <p:nvPr userDrawn="1"/>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909827" y="7169470"/>
              <a:ext cx="91440" cy="91440"/>
            </a:xfrm>
            <a:prstGeom prst="rect">
              <a:avLst/>
            </a:prstGeom>
          </p:spPr>
        </p:pic>
        <p:pic>
          <p:nvPicPr>
            <p:cNvPr id="15" name="Graphic 14">
              <a:extLst>
                <a:ext uri="{FF2B5EF4-FFF2-40B4-BE49-F238E27FC236}">
                  <a16:creationId xmlns:a16="http://schemas.microsoft.com/office/drawing/2014/main" id="{8275E794-9A3F-7F93-0F84-FA8EF4F35266}"/>
                </a:ext>
              </a:extLst>
            </p:cNvPr>
            <p:cNvPicPr>
              <a:picLocks noGrp="1" noRot="1" noChangeAspect="1" noMove="1" noResize="1" noEditPoints="1" noAdjustHandles="1" noChangeArrowheads="1" noChangeShapeType="1" noCrop="1"/>
            </p:cNvPicPr>
            <p:nvPr userDrawn="1"/>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583330" y="7169470"/>
              <a:ext cx="116665" cy="91440"/>
            </a:xfrm>
            <a:prstGeom prst="rect">
              <a:avLst/>
            </a:prstGeom>
          </p:spPr>
        </p:pic>
        <p:pic>
          <p:nvPicPr>
            <p:cNvPr id="16" name="Graphic 15">
              <a:extLst>
                <a:ext uri="{FF2B5EF4-FFF2-40B4-BE49-F238E27FC236}">
                  <a16:creationId xmlns:a16="http://schemas.microsoft.com/office/drawing/2014/main" id="{DF5300C8-A7B0-3D1B-451D-74E04A92C08E}"/>
                </a:ext>
              </a:extLst>
            </p:cNvPr>
            <p:cNvPicPr>
              <a:picLocks noGrp="1" noRot="1" noChangeAspect="1" noMove="1" noResize="1" noEditPoints="1" noAdjustHandles="1" noChangeArrowheads="1" noChangeShapeType="1" noCrop="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453309" y="7169470"/>
              <a:ext cx="94593" cy="91440"/>
            </a:xfrm>
            <a:prstGeom prst="rect">
              <a:avLst/>
            </a:prstGeom>
          </p:spPr>
        </p:pic>
        <p:pic>
          <p:nvPicPr>
            <p:cNvPr id="17" name="Graphic 16">
              <a:extLst>
                <a:ext uri="{FF2B5EF4-FFF2-40B4-BE49-F238E27FC236}">
                  <a16:creationId xmlns:a16="http://schemas.microsoft.com/office/drawing/2014/main" id="{11A00E4C-6B46-E27F-70ED-69BECE46B500}"/>
                </a:ext>
              </a:extLst>
            </p:cNvPr>
            <p:cNvPicPr>
              <a:picLocks noGrp="1" noRot="1" noChangeAspect="1" noMove="1" noResize="1" noEditPoints="1" noAdjustHandles="1" noChangeArrowheads="1" noChangeShapeType="1" noCrop="1"/>
            </p:cNvPicPr>
            <p:nvPr userDrawn="1"/>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59610" y="7169470"/>
              <a:ext cx="129277" cy="91440"/>
            </a:xfrm>
            <a:prstGeom prst="rect">
              <a:avLst/>
            </a:prstGeom>
          </p:spPr>
        </p:pic>
      </p:grpSp>
      <p:sp>
        <p:nvSpPr>
          <p:cNvPr id="18" name="LinkedIn link">
            <a:hlinkClick r:id="rId16" highlightClick="1"/>
            <a:hlinkHover r:id="" action="ppaction://noaction" highlightClick="1"/>
            <a:extLst>
              <a:ext uri="{FF2B5EF4-FFF2-40B4-BE49-F238E27FC236}">
                <a16:creationId xmlns:a16="http://schemas.microsoft.com/office/drawing/2014/main" id="{DA7AD2F6-8930-EAD4-8007-1E1C3207378C}"/>
              </a:ext>
            </a:extLst>
          </p:cNvPr>
          <p:cNvSpPr>
            <a:spLocks noGrp="1" noRot="1" noMove="1" noResize="1" noEditPoints="1" noAdjustHandles="1" noChangeArrowheads="1" noChangeShapeType="1"/>
          </p:cNvSpPr>
          <p:nvPr userDrawn="1"/>
        </p:nvSpPr>
        <p:spPr>
          <a:xfrm>
            <a:off x="1038202" y="6658758"/>
            <a:ext cx="9144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19" name="Facebook link">
            <a:hlinkClick r:id="rId17" highlightClick="1"/>
            <a:hlinkHover r:id="" action="ppaction://noaction" highlightClick="1"/>
            <a:extLst>
              <a:ext uri="{FF2B5EF4-FFF2-40B4-BE49-F238E27FC236}">
                <a16:creationId xmlns:a16="http://schemas.microsoft.com/office/drawing/2014/main" id="{EA8E2657-A9FE-0136-D36C-1E983CD75645}"/>
              </a:ext>
            </a:extLst>
          </p:cNvPr>
          <p:cNvSpPr>
            <a:spLocks noGrp="1" noRot="1" noMove="1" noResize="1" noEditPoints="1" noAdjustHandles="1" noChangeArrowheads="1" noChangeShapeType="1"/>
          </p:cNvSpPr>
          <p:nvPr userDrawn="1"/>
        </p:nvSpPr>
        <p:spPr>
          <a:xfrm>
            <a:off x="1167650" y="6658758"/>
            <a:ext cx="85243"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0" name="X (formerly Twitter) link">
            <a:hlinkClick r:id="rId18" highlightClick="1"/>
            <a:hlinkHover r:id="" action="ppaction://noaction" highlightClick="1"/>
            <a:extLst>
              <a:ext uri="{FF2B5EF4-FFF2-40B4-BE49-F238E27FC236}">
                <a16:creationId xmlns:a16="http://schemas.microsoft.com/office/drawing/2014/main" id="{2CB541B2-730E-B93C-394B-FC65C2FCAE0F}"/>
              </a:ext>
            </a:extLst>
          </p:cNvPr>
          <p:cNvSpPr>
            <a:spLocks noGrp="1" noRot="1" noMove="1" noResize="1" noEditPoints="1" noAdjustHandles="1" noChangeArrowheads="1" noChangeShapeType="1"/>
          </p:cNvSpPr>
          <p:nvPr userDrawn="1"/>
        </p:nvSpPr>
        <p:spPr>
          <a:xfrm>
            <a:off x="1587258" y="6658758"/>
            <a:ext cx="9144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1" name="YouTube link">
            <a:hlinkClick r:id="rId19" highlightClick="1"/>
            <a:hlinkHover r:id="" action="ppaction://noaction" highlightClick="1"/>
            <a:extLst>
              <a:ext uri="{FF2B5EF4-FFF2-40B4-BE49-F238E27FC236}">
                <a16:creationId xmlns:a16="http://schemas.microsoft.com/office/drawing/2014/main" id="{2F8C7CFE-9070-FE8D-F809-83F36A51C31D}"/>
              </a:ext>
            </a:extLst>
          </p:cNvPr>
          <p:cNvSpPr>
            <a:spLocks noGrp="1" noRot="1" noMove="1" noResize="1" noEditPoints="1" noAdjustHandles="1" noChangeArrowheads="1" noChangeShapeType="1"/>
          </p:cNvSpPr>
          <p:nvPr userDrawn="1"/>
        </p:nvSpPr>
        <p:spPr>
          <a:xfrm>
            <a:off x="1288358" y="6658758"/>
            <a:ext cx="13716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2" name="Instagram link">
            <a:hlinkClick r:id="rId20" highlightClick="1"/>
            <a:hlinkHover r:id="" action="ppaction://noaction" highlightClick="1"/>
            <a:extLst>
              <a:ext uri="{FF2B5EF4-FFF2-40B4-BE49-F238E27FC236}">
                <a16:creationId xmlns:a16="http://schemas.microsoft.com/office/drawing/2014/main" id="{5C894768-08F9-1568-652E-998D3F61DDDA}"/>
              </a:ext>
            </a:extLst>
          </p:cNvPr>
          <p:cNvSpPr>
            <a:spLocks noGrp="1" noRot="1" noMove="1" noResize="1" noEditPoints="1" noAdjustHandles="1" noChangeArrowheads="1" noChangeShapeType="1"/>
          </p:cNvSpPr>
          <p:nvPr userDrawn="1"/>
        </p:nvSpPr>
        <p:spPr>
          <a:xfrm>
            <a:off x="1459405" y="6658758"/>
            <a:ext cx="91440"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3" name="WeChat link">
            <a:hlinkClick r:id="rId21" highlightClick="1"/>
            <a:hlinkHover r:id="" action="ppaction://noaction" highlightClick="1"/>
            <a:extLst>
              <a:ext uri="{FF2B5EF4-FFF2-40B4-BE49-F238E27FC236}">
                <a16:creationId xmlns:a16="http://schemas.microsoft.com/office/drawing/2014/main" id="{6CB117C3-C585-3A02-6120-D54620FCA4E8}"/>
              </a:ext>
            </a:extLst>
          </p:cNvPr>
          <p:cNvSpPr>
            <a:spLocks noGrp="1" noRot="1" noMove="1" noResize="1" noEditPoints="1" noAdjustHandles="1" noChangeArrowheads="1" noChangeShapeType="1"/>
          </p:cNvSpPr>
          <p:nvPr userDrawn="1"/>
        </p:nvSpPr>
        <p:spPr>
          <a:xfrm>
            <a:off x="1708089" y="6658758"/>
            <a:ext cx="122702" cy="9144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25000" lnSpcReduction="20000"/>
          </a:bodyPr>
          <a:lstStyle/>
          <a:p>
            <a:pPr marL="0" indent="0" algn="l">
              <a:buClr>
                <a:schemeClr val="bg1"/>
              </a:buClr>
              <a:buSzPct val="75000"/>
              <a:buFontTx/>
              <a:buNone/>
            </a:pPr>
            <a:endParaRPr lang="en-US" sz="1600" dirty="0">
              <a:latin typeface="Arial" panose="020B0604020202020204" pitchFamily="34" charset="0"/>
              <a:cs typeface="Arial" panose="020B0604020202020204" pitchFamily="34" charset="0"/>
            </a:endParaRPr>
          </a:p>
        </p:txBody>
      </p:sp>
      <p:sp>
        <p:nvSpPr>
          <p:cNvPr id="24" name="Tagline">
            <a:extLst>
              <a:ext uri="{FF2B5EF4-FFF2-40B4-BE49-F238E27FC236}">
                <a16:creationId xmlns:a16="http://schemas.microsoft.com/office/drawing/2014/main" id="{47F1D431-3F82-87F9-6A8A-829967D46BBF}"/>
              </a:ext>
            </a:extLst>
          </p:cNvPr>
          <p:cNvSpPr txBox="1">
            <a:spLocks noGrp="1" noRot="1" noMove="1" noResize="1" noEditPoints="1" noAdjustHandles="1" noChangeArrowheads="1" noChangeShapeType="1"/>
          </p:cNvSpPr>
          <p:nvPr userDrawn="1"/>
        </p:nvSpPr>
        <p:spPr>
          <a:xfrm>
            <a:off x="1691348" y="4262023"/>
            <a:ext cx="3587841" cy="461665"/>
          </a:xfrm>
          <a:prstGeom prst="rect">
            <a:avLst/>
          </a:prstGeom>
          <a:noFill/>
        </p:spPr>
        <p:txBody>
          <a:bodyPr wrap="none" rtlCol="0">
            <a:spAutoFit/>
          </a:bodyPr>
          <a:lstStyle/>
          <a:p>
            <a:pPr marL="0" indent="0" algn="ctr">
              <a:spcBef>
                <a:spcPts val="600"/>
              </a:spcBef>
              <a:buClr>
                <a:schemeClr val="accent1"/>
              </a:buClr>
              <a:buSzPct val="75000"/>
              <a:buFontTx/>
              <a:buNone/>
            </a:pPr>
            <a:r>
              <a:rPr lang="en-US" sz="2400" dirty="0">
                <a:solidFill>
                  <a:schemeClr val="tx1"/>
                </a:solidFill>
                <a:latin typeface="Arial" panose="020B0604020202020204" pitchFamily="34" charset="0"/>
                <a:ea typeface="Verdana" panose="020B0604030504040204" pitchFamily="34" charset="0"/>
                <a:cs typeface="Arial" panose="020B0604020202020204" pitchFamily="34" charset="0"/>
              </a:rPr>
              <a:t>ENABLING the FUTURE</a:t>
            </a:r>
          </a:p>
        </p:txBody>
      </p:sp>
      <p:cxnSp>
        <p:nvCxnSpPr>
          <p:cNvPr id="25" name="Straight Connector 24">
            <a:extLst>
              <a:ext uri="{FF2B5EF4-FFF2-40B4-BE49-F238E27FC236}">
                <a16:creationId xmlns:a16="http://schemas.microsoft.com/office/drawing/2014/main" id="{506C9786-4606-5B41-8A1D-77DFE32B37BB}"/>
              </a:ext>
            </a:extLst>
          </p:cNvPr>
          <p:cNvCxnSpPr>
            <a:cxnSpLocks noGrp="1" noRot="1" noMove="1" noResize="1" noEditPoints="1" noAdjustHandles="1" noChangeArrowheads="1" noChangeShapeType="1"/>
          </p:cNvCxnSpPr>
          <p:nvPr userDrawn="1"/>
        </p:nvCxnSpPr>
        <p:spPr>
          <a:xfrm>
            <a:off x="2250828" y="3924881"/>
            <a:ext cx="2468880" cy="0"/>
          </a:xfrm>
          <a:prstGeom prst="line">
            <a:avLst/>
          </a:prstGeom>
          <a:ln w="12700">
            <a:solidFill>
              <a:schemeClr val="tx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6" name="Logo">
            <a:extLst>
              <a:ext uri="{FF2B5EF4-FFF2-40B4-BE49-F238E27FC236}">
                <a16:creationId xmlns:a16="http://schemas.microsoft.com/office/drawing/2014/main" id="{61CEC72F-D492-5DB5-E605-087746652A35}"/>
              </a:ext>
            </a:extLst>
          </p:cNvPr>
          <p:cNvPicPr>
            <a:picLocks noGrp="1" noRot="1" noChangeAspect="1" noMove="1" noResize="1" noEditPoints="1" noAdjustHandles="1" noChangeArrowheads="1" noChangeShapeType="1" noCrop="1"/>
          </p:cNvPicPr>
          <p:nvPr userDrawn="1"/>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252893" y="1935070"/>
            <a:ext cx="4464751" cy="1661879"/>
          </a:xfrm>
          <a:prstGeom prst="rect">
            <a:avLst/>
          </a:prstGeom>
          <a:effectLst/>
        </p:spPr>
      </p:pic>
      <p:grpSp>
        <p:nvGrpSpPr>
          <p:cNvPr id="29" name="Group 28">
            <a:extLst>
              <a:ext uri="{FF2B5EF4-FFF2-40B4-BE49-F238E27FC236}">
                <a16:creationId xmlns:a16="http://schemas.microsoft.com/office/drawing/2014/main" id="{79260659-240B-2F94-09B5-DE96A0F097EC}"/>
              </a:ext>
            </a:extLst>
          </p:cNvPr>
          <p:cNvGrpSpPr>
            <a:grpSpLocks noGrp="1" noUngrp="1" noRot="1" noChangeAspect="1" noMove="1" noResize="1"/>
          </p:cNvGrpSpPr>
          <p:nvPr userDrawn="1"/>
        </p:nvGrpSpPr>
        <p:grpSpPr>
          <a:xfrm>
            <a:off x="11285220" y="5893870"/>
            <a:ext cx="640080" cy="640080"/>
            <a:chOff x="2667000" y="0"/>
            <a:chExt cx="6858000" cy="6858000"/>
          </a:xfrm>
        </p:grpSpPr>
        <p:sp>
          <p:nvSpPr>
            <p:cNvPr id="30" name="Oval 29">
              <a:extLst>
                <a:ext uri="{FF2B5EF4-FFF2-40B4-BE49-F238E27FC236}">
                  <a16:creationId xmlns:a16="http://schemas.microsoft.com/office/drawing/2014/main" id="{00487DEF-4ABD-47C9-5293-0A126C7061B1}"/>
                </a:ext>
              </a:extLst>
            </p:cNvPr>
            <p:cNvSpPr>
              <a:spLocks noGrp="1" noRot="1" noMove="1" noResize="1" noEditPoints="1" noAdjustHandles="1" noChangeArrowheads="1" noChangeShapeType="1"/>
            </p:cNvSpPr>
            <p:nvPr userDrawn="1"/>
          </p:nvSpPr>
          <p:spPr>
            <a:xfrm>
              <a:off x="2746794" y="67378"/>
              <a:ext cx="6705213" cy="673786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marL="0" indent="0" algn="l">
                <a:buClr>
                  <a:schemeClr val="bg1"/>
                </a:buClr>
                <a:buSzPct val="75000"/>
                <a:buFontTx/>
                <a:buNone/>
              </a:pPr>
              <a:endParaRPr lang="en-US" dirty="0"/>
            </a:p>
          </p:txBody>
        </p:sp>
        <p:pic>
          <p:nvPicPr>
            <p:cNvPr id="31" name="Picture 30" descr="A qr code with a logo&#10;&#10;Description automatically generated">
              <a:extLst>
                <a:ext uri="{FF2B5EF4-FFF2-40B4-BE49-F238E27FC236}">
                  <a16:creationId xmlns:a16="http://schemas.microsoft.com/office/drawing/2014/main" id="{63635033-1878-A361-C856-0B893DCFBDD1}"/>
                </a:ext>
              </a:extLst>
            </p:cNvPr>
            <p:cNvPicPr>
              <a:picLocks noGrp="1" noRot="1" noChangeAspect="1" noMove="1" noResize="1" noEditPoints="1" noAdjustHandles="1" noChangeArrowheads="1" noChangeShapeType="1" noCrop="1"/>
            </p:cNvPicPr>
            <p:nvPr userDrawn="1"/>
          </p:nvPicPr>
          <p:blipFill>
            <a:blip r:embed="rId24"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spTree>
    <p:extLst>
      <p:ext uri="{BB962C8B-B14F-4D97-AF65-F5344CB8AC3E}">
        <p14:creationId xmlns:p14="http://schemas.microsoft.com/office/powerpoint/2010/main" val="1771273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B1BE-AB8A-D9A5-F7E6-9839416C826E}"/>
              </a:ext>
            </a:extLst>
          </p:cNvPr>
          <p:cNvSpPr>
            <a:spLocks noGrp="1"/>
          </p:cNvSpPr>
          <p:nvPr>
            <p:ph type="title"/>
          </p:nvPr>
        </p:nvSpPr>
        <p:spPr/>
        <p:txBody>
          <a:bodyPr bIns="91440"/>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791CF10-A714-4660-D474-1E12D9286693}"/>
              </a:ext>
            </a:extLst>
          </p:cNvPr>
          <p:cNvSpPr>
            <a:spLocks noGrp="1"/>
          </p:cNvSpPr>
          <p:nvPr>
            <p:ph sz="quarter" idx="13" hasCustomPrompt="1"/>
          </p:nvPr>
        </p:nvSpPr>
        <p:spPr>
          <a:xfrm>
            <a:off x="274320" y="1005840"/>
            <a:ext cx="11658600" cy="411480"/>
          </a:xfrm>
        </p:spPr>
        <p:txBody>
          <a:bodyPr tIns="0">
            <a:normAutofit/>
          </a:bodyPr>
          <a:lstStyle>
            <a:lvl1pPr marL="0" indent="0">
              <a:buFontTx/>
              <a:buNone/>
              <a:defRPr sz="2000" b="1"/>
            </a:lvl1pPr>
          </a:lstStyle>
          <a:p>
            <a:pPr marL="0" marR="0" lvl="0" indent="0" algn="l"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edit Master subtitle style</a:t>
            </a:r>
          </a:p>
        </p:txBody>
      </p:sp>
      <p:sp>
        <p:nvSpPr>
          <p:cNvPr id="6" name="Content Placeholder 5">
            <a:extLst>
              <a:ext uri="{FF2B5EF4-FFF2-40B4-BE49-F238E27FC236}">
                <a16:creationId xmlns:a16="http://schemas.microsoft.com/office/drawing/2014/main" id="{23B2B394-3268-53C7-04E0-D582E375B5AB}"/>
              </a:ext>
            </a:extLst>
          </p:cNvPr>
          <p:cNvSpPr>
            <a:spLocks noGrp="1"/>
          </p:cNvSpPr>
          <p:nvPr>
            <p:ph sz="quarter" idx="12"/>
          </p:nvPr>
        </p:nvSpPr>
        <p:spPr>
          <a:xfrm>
            <a:off x="274638" y="1463040"/>
            <a:ext cx="116586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8071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head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B1BE-AB8A-D9A5-F7E6-9839416C826E}"/>
              </a:ext>
            </a:extLst>
          </p:cNvPr>
          <p:cNvSpPr>
            <a:spLocks noGrp="1"/>
          </p:cNvSpPr>
          <p:nvPr>
            <p:ph type="title"/>
          </p:nvPr>
        </p:nvSpPr>
        <p:spPr/>
        <p:txBody>
          <a:bodyPr bIns="91440"/>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791CF10-A714-4660-D474-1E12D9286693}"/>
              </a:ext>
            </a:extLst>
          </p:cNvPr>
          <p:cNvSpPr>
            <a:spLocks noGrp="1"/>
          </p:cNvSpPr>
          <p:nvPr>
            <p:ph sz="quarter" idx="13" hasCustomPrompt="1"/>
          </p:nvPr>
        </p:nvSpPr>
        <p:spPr>
          <a:xfrm>
            <a:off x="274320" y="1005840"/>
            <a:ext cx="11658600" cy="411480"/>
          </a:xfrm>
        </p:spPr>
        <p:txBody>
          <a:bodyPr tIns="0">
            <a:normAutofit/>
          </a:bodyPr>
          <a:lstStyle>
            <a:lvl1pPr marL="0" indent="0">
              <a:buFontTx/>
              <a:buNone/>
              <a:defRPr sz="2000" b="1"/>
            </a:lvl1pPr>
          </a:lstStyle>
          <a:p>
            <a:pPr marL="0" marR="0" lvl="0" indent="0" algn="l" defTabSz="914400" rtl="0" eaLnBrk="1" fontAlgn="auto" latinLnBrk="0" hangingPunct="1">
              <a:lnSpc>
                <a:spcPct val="90000"/>
              </a:lnSpc>
              <a:spcBef>
                <a:spcPts val="900"/>
              </a:spcBef>
              <a:spcAft>
                <a:spcPts val="0"/>
              </a:spcAft>
              <a:buClr>
                <a:schemeClr val="accent1"/>
              </a:buClr>
              <a:buSzPct val="75000"/>
              <a:buFontTx/>
              <a:buNone/>
              <a:tabLst/>
              <a:defRPr/>
            </a:pPr>
            <a:r>
              <a:rPr lang="en-US" dirty="0"/>
              <a:t>Click to edit Master subtitle style</a:t>
            </a:r>
          </a:p>
        </p:txBody>
      </p:sp>
    </p:spTree>
    <p:extLst>
      <p:ext uri="{BB962C8B-B14F-4D97-AF65-F5344CB8AC3E}">
        <p14:creationId xmlns:p14="http://schemas.microsoft.com/office/powerpoint/2010/main" val="6813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Left, 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8060-8E50-9D1A-4246-6289784716A8}"/>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5290D79E-7067-2DD0-681D-6178CCF06236}"/>
              </a:ext>
            </a:extLst>
          </p:cNvPr>
          <p:cNvSpPr>
            <a:spLocks noGrp="1"/>
          </p:cNvSpPr>
          <p:nvPr>
            <p:ph type="body" sz="quarter" idx="12"/>
          </p:nvPr>
        </p:nvSpPr>
        <p:spPr>
          <a:xfrm>
            <a:off x="274320" y="1234440"/>
            <a:ext cx="6044184"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02D0D613-2605-9FEF-5E84-B7DC507F428B}"/>
              </a:ext>
            </a:extLst>
          </p:cNvPr>
          <p:cNvSpPr>
            <a:spLocks noGrp="1"/>
          </p:cNvSpPr>
          <p:nvPr>
            <p:ph type="pic" sz="quarter" idx="13" hasCustomPrompt="1"/>
          </p:nvPr>
        </p:nvSpPr>
        <p:spPr>
          <a:xfrm>
            <a:off x="6501384" y="1335024"/>
            <a:ext cx="5687568" cy="5120640"/>
          </a:xfrm>
          <a:solidFill>
            <a:schemeClr val="bg2"/>
          </a:solidFill>
        </p:spPr>
        <p:txBody>
          <a:bodyPr tIns="91440" bIns="91440" anchor="ctr">
            <a:normAutofit/>
          </a:bodyPr>
          <a:lstStyle>
            <a:lvl1pPr marL="0" indent="0" algn="ctr">
              <a:buFontTx/>
              <a:buNone/>
              <a:defRPr sz="1800"/>
            </a:lvl1pPr>
          </a:lstStyle>
          <a:p>
            <a:r>
              <a:rPr lang="en-US" dirty="0"/>
              <a:t>Click to insert picture</a:t>
            </a:r>
          </a:p>
        </p:txBody>
      </p:sp>
    </p:spTree>
    <p:extLst>
      <p:ext uri="{BB962C8B-B14F-4D97-AF65-F5344CB8AC3E}">
        <p14:creationId xmlns:p14="http://schemas.microsoft.com/office/powerpoint/2010/main" val="102797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hoto Left,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8060-8E50-9D1A-4246-6289784716A8}"/>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5290D79E-7067-2DD0-681D-6178CCF06236}"/>
              </a:ext>
            </a:extLst>
          </p:cNvPr>
          <p:cNvSpPr>
            <a:spLocks noGrp="1"/>
          </p:cNvSpPr>
          <p:nvPr>
            <p:ph type="body" sz="quarter" idx="12"/>
          </p:nvPr>
        </p:nvSpPr>
        <p:spPr>
          <a:xfrm>
            <a:off x="5888736" y="1234440"/>
            <a:ext cx="6044184"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02D0D613-2605-9FEF-5E84-B7DC507F428B}"/>
              </a:ext>
            </a:extLst>
          </p:cNvPr>
          <p:cNvSpPr>
            <a:spLocks noGrp="1"/>
          </p:cNvSpPr>
          <p:nvPr>
            <p:ph type="pic" sz="quarter" idx="13" hasCustomPrompt="1"/>
          </p:nvPr>
        </p:nvSpPr>
        <p:spPr>
          <a:xfrm>
            <a:off x="0" y="1335024"/>
            <a:ext cx="5687568" cy="5120640"/>
          </a:xfrm>
          <a:solidFill>
            <a:schemeClr val="bg2"/>
          </a:solidFill>
        </p:spPr>
        <p:txBody>
          <a:bodyPr tIns="91440" bIns="91440" anchor="ctr">
            <a:normAutofit/>
          </a:bodyPr>
          <a:lstStyle>
            <a:lvl1pPr marL="0" indent="0" algn="ctr">
              <a:buFontTx/>
              <a:buNone/>
              <a:defRPr sz="1800"/>
            </a:lvl1pPr>
          </a:lstStyle>
          <a:p>
            <a:r>
              <a:rPr lang="en-US" dirty="0"/>
              <a:t>Click to insert picture</a:t>
            </a:r>
          </a:p>
        </p:txBody>
      </p:sp>
    </p:spTree>
    <p:extLst>
      <p:ext uri="{BB962C8B-B14F-4D97-AF65-F5344CB8AC3E}">
        <p14:creationId xmlns:p14="http://schemas.microsoft.com/office/powerpoint/2010/main" val="34280164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A black background with a black border&#10;&#10;Description automatically generated">
            <a:extLst>
              <a:ext uri="{FF2B5EF4-FFF2-40B4-BE49-F238E27FC236}">
                <a16:creationId xmlns:a16="http://schemas.microsoft.com/office/drawing/2014/main" id="{D1E068E7-71B8-6CA7-4E33-D9607C3A0757}"/>
              </a:ext>
            </a:extLst>
          </p:cNvPr>
          <p:cNvPicPr>
            <a:picLocks noGrp="1" noRot="1" noChangeAspect="1" noMove="1" noResize="1" noEditPoints="1" noAdjustHandles="1" noChangeArrowheads="1" noChangeShapeType="1" noCrop="1"/>
          </p:cNvPicPr>
          <p:nvPr userDrawn="1"/>
        </p:nvPicPr>
        <p:blipFill>
          <a:blip r:embed="rId54" cstate="email">
            <a:alphaModFix amt="30000"/>
            <a:extLst>
              <a:ext uri="{28A0092B-C50C-407E-A947-70E740481C1C}">
                <a14:useLocalDpi xmlns:a14="http://schemas.microsoft.com/office/drawing/2010/main"/>
              </a:ext>
            </a:extLst>
          </a:blip>
          <a:stretch>
            <a:fillRect/>
          </a:stretch>
        </p:blipFill>
        <p:spPr>
          <a:xfrm>
            <a:off x="0" y="4156"/>
            <a:ext cx="12192000" cy="6849688"/>
          </a:xfrm>
          <a:prstGeom prst="rect">
            <a:avLst/>
          </a:prstGeom>
        </p:spPr>
      </p:pic>
      <p:pic>
        <p:nvPicPr>
          <p:cNvPr id="7" name="Logo - Footer">
            <a:extLst>
              <a:ext uri="{FF2B5EF4-FFF2-40B4-BE49-F238E27FC236}">
                <a16:creationId xmlns:a16="http://schemas.microsoft.com/office/drawing/2014/main" id="{3E56DF82-8448-8BD9-C22E-038FB0774005}"/>
              </a:ext>
            </a:extLst>
          </p:cNvPr>
          <p:cNvPicPr>
            <a:picLocks noGrp="1" noRot="1" noChangeAspect="1" noMove="1" noResize="1" noEditPoints="1" noAdjustHandles="1" noChangeArrowheads="1" noChangeShapeType="1" noCrop="1"/>
          </p:cNvPicPr>
          <p:nvPr userDrawn="1"/>
        </p:nvPicPr>
        <p:blipFill>
          <a:blip r:embed="rId55" cstate="email">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274320" y="6537960"/>
            <a:ext cx="680924" cy="253455"/>
          </a:xfrm>
          <a:prstGeom prst="rect">
            <a:avLst/>
          </a:prstGeom>
          <a:effectLst/>
        </p:spPr>
      </p:pic>
      <p:sp>
        <p:nvSpPr>
          <p:cNvPr id="2" name="Title Placeholder 1">
            <a:extLst>
              <a:ext uri="{FF2B5EF4-FFF2-40B4-BE49-F238E27FC236}">
                <a16:creationId xmlns:a16="http://schemas.microsoft.com/office/drawing/2014/main" id="{8680EDC7-6213-C062-A493-119D986E3EC7}"/>
              </a:ext>
            </a:extLst>
          </p:cNvPr>
          <p:cNvSpPr>
            <a:spLocks noGrp="1"/>
          </p:cNvSpPr>
          <p:nvPr>
            <p:ph type="title"/>
          </p:nvPr>
        </p:nvSpPr>
        <p:spPr>
          <a:xfrm>
            <a:off x="274320" y="228600"/>
            <a:ext cx="11658600" cy="10058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53F555-A8FA-E2AF-37B5-9BDF7E866253}"/>
              </a:ext>
            </a:extLst>
          </p:cNvPr>
          <p:cNvSpPr>
            <a:spLocks noGrp="1"/>
          </p:cNvSpPr>
          <p:nvPr>
            <p:ph type="body" idx="1"/>
          </p:nvPr>
        </p:nvSpPr>
        <p:spPr>
          <a:xfrm>
            <a:off x="274320" y="1234440"/>
            <a:ext cx="11658600" cy="5212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a:extLst>
              <a:ext uri="{FF2B5EF4-FFF2-40B4-BE49-F238E27FC236}">
                <a16:creationId xmlns:a16="http://schemas.microsoft.com/office/drawing/2014/main" id="{39337AC8-82F6-646D-128B-59A488346B72}"/>
              </a:ext>
            </a:extLst>
          </p:cNvPr>
          <p:cNvSpPr txBox="1"/>
          <p:nvPr userDrawn="1"/>
        </p:nvSpPr>
        <p:spPr>
          <a:xfrm>
            <a:off x="11525250" y="6584447"/>
            <a:ext cx="457200" cy="228600"/>
          </a:xfrm>
          <a:prstGeom prst="rect">
            <a:avLst/>
          </a:prstGeom>
        </p:spPr>
        <p:txBody>
          <a:bodyPr vert="horz" lIns="45720" tIns="45720" rIns="4572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B50DEB-583C-4ABC-9220-E28A8ED62353}" type="slidenum">
              <a:rPr lang="en-US" sz="800" smtClean="0">
                <a:solidFill>
                  <a:schemeClr val="tx1"/>
                </a:solidFill>
                <a:latin typeface="+mn-lt"/>
                <a:ea typeface="Verdana" panose="020B0604030504040204" pitchFamily="34" charset="0"/>
                <a:cs typeface="Arial" panose="020B0604020202020204" pitchFamily="34" charset="0"/>
              </a:rPr>
              <a:pPr/>
              <a:t>‹#›</a:t>
            </a:fld>
            <a:endParaRPr lang="en-US" sz="1050" dirty="0">
              <a:solidFill>
                <a:schemeClr val="tx1"/>
              </a:solidFill>
              <a:latin typeface="+mn-lt"/>
              <a:ea typeface="Verdana" panose="020B0604030504040204" pitchFamily="34" charset="0"/>
              <a:cs typeface="Arial" panose="020B0604020202020204" pitchFamily="34" charset="0"/>
            </a:endParaRPr>
          </a:p>
        </p:txBody>
      </p:sp>
      <p:sp>
        <p:nvSpPr>
          <p:cNvPr id="10" name="Footer placeholder">
            <a:extLst>
              <a:ext uri="{FF2B5EF4-FFF2-40B4-BE49-F238E27FC236}">
                <a16:creationId xmlns:a16="http://schemas.microsoft.com/office/drawing/2014/main" id="{A7A211B0-7618-A1B6-10D9-FE769758047D}"/>
              </a:ext>
            </a:extLst>
          </p:cNvPr>
          <p:cNvSpPr txBox="1"/>
          <p:nvPr userDrawn="1"/>
        </p:nvSpPr>
        <p:spPr>
          <a:xfrm>
            <a:off x="9493843" y="6584447"/>
            <a:ext cx="2269532" cy="228600"/>
          </a:xfrm>
          <a:prstGeom prst="rect">
            <a:avLst/>
          </a:prstGeom>
        </p:spPr>
        <p:txBody>
          <a:bodyPr vert="horz" lIns="45720" tIns="45720" rIns="45720" bIns="45720" rtlCol="0" anchor="ctr"/>
          <a:lstStyle>
            <a:defPPr>
              <a:defRPr lang="en-US"/>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n-lt"/>
                <a:ea typeface="Verdana" panose="020B0604030504040204" pitchFamily="34" charset="0"/>
                <a:cs typeface="Arial" panose="020B0604020202020204" pitchFamily="34" charset="0"/>
              </a:rPr>
              <a:t>© 2026 Amkor Technology, Inc.</a:t>
            </a:r>
            <a:endParaRPr lang="en-US" sz="8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7347268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50"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705" r:id="rId29"/>
    <p:sldLayoutId id="2147483706" r:id="rId30"/>
    <p:sldLayoutId id="2147483688" r:id="rId31"/>
    <p:sldLayoutId id="2147483686" r:id="rId32"/>
    <p:sldLayoutId id="2147483653" r:id="rId33"/>
    <p:sldLayoutId id="2147483687" r:id="rId34"/>
    <p:sldLayoutId id="2147483652"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656" r:id="rId49"/>
    <p:sldLayoutId id="2147483689" r:id="rId50"/>
    <p:sldLayoutId id="2147483690" r:id="rId51"/>
    <p:sldLayoutId id="2147483691" r:id="rId52"/>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DE53C"/>
          </p15:clr>
        </p15:guide>
        <p15:guide id="2" pos="168" userDrawn="1">
          <p15:clr>
            <a:srgbClr val="F26B43"/>
          </p15:clr>
        </p15:guide>
        <p15:guide id="3" pos="3840" userDrawn="1">
          <p15:clr>
            <a:srgbClr val="FDE53C"/>
          </p15:clr>
        </p15:guide>
        <p15:guide id="4" pos="240" userDrawn="1">
          <p15:clr>
            <a:srgbClr val="5ACBF0"/>
          </p15:clr>
        </p15:guide>
        <p15:guide id="5" pos="7512" userDrawn="1">
          <p15:clr>
            <a:srgbClr val="F26B43"/>
          </p15:clr>
        </p15:guide>
        <p15:guide id="6" pos="7440" userDrawn="1">
          <p15:clr>
            <a:srgbClr val="5ACBF0"/>
          </p15:clr>
        </p15:guide>
        <p15:guide id="7" orient="horz" pos="144" userDrawn="1">
          <p15:clr>
            <a:srgbClr val="F26B43"/>
          </p15:clr>
        </p15:guide>
        <p15:guide id="8" orient="horz" pos="216" userDrawn="1">
          <p15:clr>
            <a:srgbClr val="5ACBF0"/>
          </p15:clr>
        </p15:guide>
        <p15:guide id="10" orient="horz" pos="4080" userDrawn="1">
          <p15:clr>
            <a:srgbClr val="F26B43"/>
          </p15:clr>
        </p15:guide>
        <p15:guide id="11" orient="horz" pos="4008" userDrawn="1">
          <p15:clr>
            <a:srgbClr val="5ACBF0"/>
          </p15:clr>
        </p15:guide>
        <p15:guide id="12" orient="horz" pos="720" userDrawn="1">
          <p15:clr>
            <a:srgbClr val="5ACBF0"/>
          </p15:clr>
        </p15:guide>
        <p15:guide id="13" orient="horz" pos="792" userDrawn="1">
          <p15:clr>
            <a:srgbClr val="F26B43"/>
          </p15:clr>
        </p15:guide>
        <p15:guide id="15" orient="horz" pos="86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120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9BCA8-85FA-882B-9CCD-B826E91AC8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97295C-E8B8-9A10-A911-0EA9FC51FC0A}"/>
              </a:ext>
            </a:extLst>
          </p:cNvPr>
          <p:cNvSpPr>
            <a:spLocks noGrp="1"/>
          </p:cNvSpPr>
          <p:nvPr>
            <p:ph type="title"/>
          </p:nvPr>
        </p:nvSpPr>
        <p:spPr/>
        <p:txBody>
          <a:bodyPr/>
          <a:lstStyle/>
          <a:p>
            <a:r>
              <a:rPr lang="en-US" dirty="0"/>
              <a:t>How to solve this problems</a:t>
            </a:r>
          </a:p>
        </p:txBody>
      </p:sp>
      <p:sp>
        <p:nvSpPr>
          <p:cNvPr id="5" name="Text Placeholder 4">
            <a:extLst>
              <a:ext uri="{FF2B5EF4-FFF2-40B4-BE49-F238E27FC236}">
                <a16:creationId xmlns:a16="http://schemas.microsoft.com/office/drawing/2014/main" id="{D572C39F-6FEE-8795-3425-202F80183A87}"/>
              </a:ext>
            </a:extLst>
          </p:cNvPr>
          <p:cNvSpPr>
            <a:spLocks noGrp="1"/>
          </p:cNvSpPr>
          <p:nvPr>
            <p:ph type="body" sz="quarter" idx="12"/>
          </p:nvPr>
        </p:nvSpPr>
        <p:spPr>
          <a:xfrm>
            <a:off x="274321" y="1234440"/>
            <a:ext cx="4187951" cy="2258568"/>
          </a:xfrm>
        </p:spPr>
        <p:txBody>
          <a:bodyPr>
            <a:normAutofit/>
          </a:bodyPr>
          <a:lstStyle/>
          <a:p>
            <a:pPr>
              <a:lnSpc>
                <a:spcPct val="150000"/>
              </a:lnSpc>
            </a:pPr>
            <a:r>
              <a:rPr lang="en-US" sz="2400" dirty="0"/>
              <a:t>Many companies find solution</a:t>
            </a:r>
          </a:p>
          <a:p>
            <a:pPr lvl="1">
              <a:lnSpc>
                <a:spcPct val="150000"/>
              </a:lnSpc>
            </a:pPr>
            <a:r>
              <a:rPr lang="en-US" sz="2400" dirty="0"/>
              <a:t>Google released Gemini 1.5</a:t>
            </a:r>
          </a:p>
        </p:txBody>
      </p:sp>
      <p:sp>
        <p:nvSpPr>
          <p:cNvPr id="2" name="Text Placeholder 4">
            <a:extLst>
              <a:ext uri="{FF2B5EF4-FFF2-40B4-BE49-F238E27FC236}">
                <a16:creationId xmlns:a16="http://schemas.microsoft.com/office/drawing/2014/main" id="{11714947-B57D-9CE5-7ECE-E444B4E963FA}"/>
              </a:ext>
            </a:extLst>
          </p:cNvPr>
          <p:cNvSpPr txBox="1">
            <a:spLocks/>
          </p:cNvSpPr>
          <p:nvPr/>
        </p:nvSpPr>
        <p:spPr>
          <a:xfrm>
            <a:off x="274320" y="3493008"/>
            <a:ext cx="4187951" cy="2258568"/>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buFont typeface="Symbol" panose="05050102010706020507" pitchFamily="18" charset="2"/>
              <a:buChar char="Þ"/>
            </a:pPr>
            <a:r>
              <a:rPr lang="en-US" sz="2400" dirty="0"/>
              <a:t>GenAI offers many things, but, it still needs human intervention</a:t>
            </a:r>
          </a:p>
          <a:p>
            <a:pPr>
              <a:lnSpc>
                <a:spcPct val="150000"/>
              </a:lnSpc>
              <a:buFont typeface="Symbol" panose="05050102010706020507" pitchFamily="18" charset="2"/>
              <a:buChar char="Þ"/>
            </a:pPr>
            <a:r>
              <a:rPr lang="en-US" sz="2400" dirty="0"/>
              <a:t> Agentic AI released</a:t>
            </a:r>
          </a:p>
        </p:txBody>
      </p:sp>
      <p:pic>
        <p:nvPicPr>
          <p:cNvPr id="6" name="Picture 5">
            <a:extLst>
              <a:ext uri="{FF2B5EF4-FFF2-40B4-BE49-F238E27FC236}">
                <a16:creationId xmlns:a16="http://schemas.microsoft.com/office/drawing/2014/main" id="{82C8ECF5-EE9F-EC2D-BD0C-24635C9ADE27}"/>
              </a:ext>
            </a:extLst>
          </p:cNvPr>
          <p:cNvPicPr>
            <a:picLocks noChangeAspect="1"/>
          </p:cNvPicPr>
          <p:nvPr/>
        </p:nvPicPr>
        <p:blipFill>
          <a:blip r:embed="rId3"/>
          <a:stretch>
            <a:fillRect/>
          </a:stretch>
        </p:blipFill>
        <p:spPr>
          <a:xfrm>
            <a:off x="4736890" y="1165862"/>
            <a:ext cx="7074109" cy="5196838"/>
          </a:xfrm>
          <a:prstGeom prst="rect">
            <a:avLst/>
          </a:prstGeom>
        </p:spPr>
      </p:pic>
    </p:spTree>
    <p:extLst>
      <p:ext uri="{BB962C8B-B14F-4D97-AF65-F5344CB8AC3E}">
        <p14:creationId xmlns:p14="http://schemas.microsoft.com/office/powerpoint/2010/main" val="11617504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2ED03-5100-01F4-E6F0-872AF526122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F3A0C05-F031-24C6-7719-F637317B7E83}"/>
              </a:ext>
            </a:extLst>
          </p:cNvPr>
          <p:cNvSpPr>
            <a:spLocks noGrp="1"/>
          </p:cNvSpPr>
          <p:nvPr>
            <p:ph type="title"/>
          </p:nvPr>
        </p:nvSpPr>
        <p:spPr>
          <a:xfrm>
            <a:off x="4700016" y="1234440"/>
            <a:ext cx="7232904" cy="2542032"/>
          </a:xfrm>
        </p:spPr>
        <p:txBody>
          <a:bodyPr/>
          <a:lstStyle/>
          <a:p>
            <a:r>
              <a:rPr lang="en-US" dirty="0"/>
              <a:t>The upgrade from GenAI to Agentic AI</a:t>
            </a:r>
          </a:p>
        </p:txBody>
      </p:sp>
    </p:spTree>
    <p:extLst>
      <p:ext uri="{BB962C8B-B14F-4D97-AF65-F5344CB8AC3E}">
        <p14:creationId xmlns:p14="http://schemas.microsoft.com/office/powerpoint/2010/main" val="109634889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C83E6-2A36-587F-C1FC-9DB098FF26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227A08-765D-A7F9-B806-0B4874D4E7DD}"/>
              </a:ext>
            </a:extLst>
          </p:cNvPr>
          <p:cNvSpPr>
            <a:spLocks noGrp="1"/>
          </p:cNvSpPr>
          <p:nvPr>
            <p:ph type="title"/>
          </p:nvPr>
        </p:nvSpPr>
        <p:spPr/>
        <p:txBody>
          <a:bodyPr/>
          <a:lstStyle/>
          <a:p>
            <a:r>
              <a:rPr lang="en-US" dirty="0"/>
              <a:t>Agentic AI</a:t>
            </a:r>
          </a:p>
        </p:txBody>
      </p:sp>
      <p:sp>
        <p:nvSpPr>
          <p:cNvPr id="4" name="Content Placeholder 2">
            <a:extLst>
              <a:ext uri="{FF2B5EF4-FFF2-40B4-BE49-F238E27FC236}">
                <a16:creationId xmlns:a16="http://schemas.microsoft.com/office/drawing/2014/main" id="{DD388659-264D-0512-4A28-5B8354C7050C}"/>
              </a:ext>
            </a:extLst>
          </p:cNvPr>
          <p:cNvSpPr txBox="1">
            <a:spLocks/>
          </p:cNvSpPr>
          <p:nvPr/>
        </p:nvSpPr>
        <p:spPr>
          <a:xfrm>
            <a:off x="274320" y="1348732"/>
            <a:ext cx="5285723" cy="4184308"/>
          </a:xfrm>
          <a:prstGeom prst="rect">
            <a:avLst/>
          </a:prstGeom>
        </p:spPr>
        <p:txBody>
          <a:bodyPr>
            <a:normAutofit lnSpcReduction="10000"/>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Agentic AI</a:t>
            </a:r>
          </a:p>
          <a:p>
            <a:pPr lvl="1">
              <a:lnSpc>
                <a:spcPct val="150000"/>
              </a:lnSpc>
            </a:pPr>
            <a:r>
              <a:rPr lang="en-US" dirty="0"/>
              <a:t>Goad-driven – understands and works toward objectives</a:t>
            </a:r>
          </a:p>
          <a:p>
            <a:pPr lvl="1">
              <a:lnSpc>
                <a:spcPct val="150000"/>
              </a:lnSpc>
            </a:pPr>
            <a:r>
              <a:rPr lang="en-US" dirty="0"/>
              <a:t>Autonomous – acts without step-by-step instructions</a:t>
            </a:r>
          </a:p>
          <a:p>
            <a:pPr lvl="1">
              <a:lnSpc>
                <a:spcPct val="150000"/>
              </a:lnSpc>
            </a:pPr>
            <a:r>
              <a:rPr lang="en-US" dirty="0"/>
              <a:t>Planning – creates and executes multi-step workflows</a:t>
            </a:r>
          </a:p>
          <a:p>
            <a:pPr lvl="1">
              <a:lnSpc>
                <a:spcPct val="150000"/>
              </a:lnSpc>
            </a:pPr>
            <a:r>
              <a:rPr lang="en-US" dirty="0"/>
              <a:t>Adaptive – monitors progress and adjusts actions</a:t>
            </a:r>
          </a:p>
          <a:p>
            <a:pPr marL="274320" lvl="1" indent="0">
              <a:buFont typeface="Segoe UI Symbol" panose="020B0502040204020203" pitchFamily="34" charset="0"/>
              <a:buNone/>
            </a:pPr>
            <a:endParaRPr lang="en-US" dirty="0"/>
          </a:p>
          <a:p>
            <a:pPr marL="274320" lvl="1" indent="0">
              <a:buFont typeface="Segoe UI Symbol" panose="020B0502040204020203" pitchFamily="34" charset="0"/>
              <a:buNone/>
            </a:pPr>
            <a:endParaRPr lang="en-US" dirty="0"/>
          </a:p>
        </p:txBody>
      </p:sp>
      <p:pic>
        <p:nvPicPr>
          <p:cNvPr id="10" name="Picture 9">
            <a:extLst>
              <a:ext uri="{FF2B5EF4-FFF2-40B4-BE49-F238E27FC236}">
                <a16:creationId xmlns:a16="http://schemas.microsoft.com/office/drawing/2014/main" id="{7B8F67C6-9E9F-5773-6ED1-549A63B891C3}"/>
              </a:ext>
            </a:extLst>
          </p:cNvPr>
          <p:cNvPicPr>
            <a:picLocks noChangeAspect="1"/>
          </p:cNvPicPr>
          <p:nvPr/>
        </p:nvPicPr>
        <p:blipFill>
          <a:blip r:embed="rId3"/>
          <a:stretch>
            <a:fillRect/>
          </a:stretch>
        </p:blipFill>
        <p:spPr>
          <a:xfrm>
            <a:off x="5960767" y="1165360"/>
            <a:ext cx="5972153" cy="4715618"/>
          </a:xfrm>
          <a:prstGeom prst="rect">
            <a:avLst/>
          </a:prstGeom>
        </p:spPr>
      </p:pic>
    </p:spTree>
    <p:extLst>
      <p:ext uri="{BB962C8B-B14F-4D97-AF65-F5344CB8AC3E}">
        <p14:creationId xmlns:p14="http://schemas.microsoft.com/office/powerpoint/2010/main" val="298447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76281-5F00-4F00-3390-DEC5AF080B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E266CC-B106-7E46-12DF-12FA813CCE15}"/>
              </a:ext>
            </a:extLst>
          </p:cNvPr>
          <p:cNvSpPr>
            <a:spLocks noGrp="1"/>
          </p:cNvSpPr>
          <p:nvPr>
            <p:ph type="title"/>
          </p:nvPr>
        </p:nvSpPr>
        <p:spPr/>
        <p:txBody>
          <a:bodyPr/>
          <a:lstStyle/>
          <a:p>
            <a:r>
              <a:rPr lang="en-US" dirty="0"/>
              <a:t>Agentic AI</a:t>
            </a:r>
          </a:p>
        </p:txBody>
      </p:sp>
      <p:sp>
        <p:nvSpPr>
          <p:cNvPr id="4" name="Content Placeholder 2">
            <a:extLst>
              <a:ext uri="{FF2B5EF4-FFF2-40B4-BE49-F238E27FC236}">
                <a16:creationId xmlns:a16="http://schemas.microsoft.com/office/drawing/2014/main" id="{73F9AE01-4426-2D60-938A-F6DFFF0331C6}"/>
              </a:ext>
            </a:extLst>
          </p:cNvPr>
          <p:cNvSpPr txBox="1">
            <a:spLocks/>
          </p:cNvSpPr>
          <p:nvPr/>
        </p:nvSpPr>
        <p:spPr>
          <a:xfrm>
            <a:off x="274320" y="1348732"/>
            <a:ext cx="5285723" cy="2186948"/>
          </a:xfrm>
          <a:prstGeom prst="rect">
            <a:avLst/>
          </a:prstGeom>
        </p:spPr>
        <p:txBody>
          <a:bodyPr>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Idea</a:t>
            </a:r>
          </a:p>
          <a:p>
            <a:pPr lvl="1">
              <a:lnSpc>
                <a:spcPct val="150000"/>
              </a:lnSpc>
            </a:pPr>
            <a:r>
              <a:rPr lang="en-US" dirty="0"/>
              <a:t>Why LLM answer immediately ?</a:t>
            </a:r>
          </a:p>
          <a:p>
            <a:pPr lvl="1">
              <a:lnSpc>
                <a:spcPct val="150000"/>
              </a:lnSpc>
            </a:pPr>
            <a:r>
              <a:rPr lang="en-US" dirty="0"/>
              <a:t>If we allow it “draft” before execute, what happen ?</a:t>
            </a:r>
          </a:p>
          <a:p>
            <a:pPr marL="274320" lvl="1" indent="0">
              <a:buFont typeface="Segoe UI Symbol" panose="020B0502040204020203" pitchFamily="34" charset="0"/>
              <a:buNone/>
            </a:pPr>
            <a:endParaRPr lang="en-US" dirty="0"/>
          </a:p>
          <a:p>
            <a:pPr marL="274320" lvl="1" indent="0">
              <a:buFont typeface="Segoe UI Symbol" panose="020B0502040204020203" pitchFamily="34" charset="0"/>
              <a:buNone/>
            </a:pPr>
            <a:endParaRPr lang="en-US" dirty="0"/>
          </a:p>
        </p:txBody>
      </p:sp>
      <p:sp>
        <p:nvSpPr>
          <p:cNvPr id="2" name="Content Placeholder 2">
            <a:extLst>
              <a:ext uri="{FF2B5EF4-FFF2-40B4-BE49-F238E27FC236}">
                <a16:creationId xmlns:a16="http://schemas.microsoft.com/office/drawing/2014/main" id="{2DFC2C04-7C20-8A66-B109-6FF065907A1C}"/>
              </a:ext>
            </a:extLst>
          </p:cNvPr>
          <p:cNvSpPr txBox="1">
            <a:spLocks/>
          </p:cNvSpPr>
          <p:nvPr/>
        </p:nvSpPr>
        <p:spPr>
          <a:xfrm>
            <a:off x="259080" y="3543489"/>
            <a:ext cx="5285723" cy="2186948"/>
          </a:xfrm>
          <a:prstGeom prst="rect">
            <a:avLst/>
          </a:prstGeom>
        </p:spPr>
        <p:txBody>
          <a:bodyPr>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Execution</a:t>
            </a:r>
          </a:p>
          <a:p>
            <a:pPr lvl="1">
              <a:lnSpc>
                <a:spcPct val="150000"/>
              </a:lnSpc>
            </a:pPr>
            <a:r>
              <a:rPr lang="en-US" dirty="0"/>
              <a:t>Chain of Thought term</a:t>
            </a:r>
          </a:p>
          <a:p>
            <a:pPr lvl="1">
              <a:lnSpc>
                <a:spcPct val="150000"/>
              </a:lnSpc>
            </a:pPr>
            <a:r>
              <a:rPr lang="en-US" dirty="0"/>
              <a:t>If we allow it “draft” before execute, what happen ?</a:t>
            </a:r>
          </a:p>
          <a:p>
            <a:pPr marL="274320" lvl="1" indent="0">
              <a:buFont typeface="Segoe UI Symbol" panose="020B0502040204020203" pitchFamily="34" charset="0"/>
              <a:buNone/>
            </a:pPr>
            <a:endParaRPr lang="en-US" dirty="0"/>
          </a:p>
          <a:p>
            <a:pPr marL="274320" lvl="1" indent="0">
              <a:buFont typeface="Segoe UI Symbol" panose="020B0502040204020203" pitchFamily="34" charset="0"/>
              <a:buNone/>
            </a:pPr>
            <a:endParaRPr lang="en-US" dirty="0"/>
          </a:p>
        </p:txBody>
      </p:sp>
      <p:pic>
        <p:nvPicPr>
          <p:cNvPr id="1026" name="Picture 2" descr="COT">
            <a:extLst>
              <a:ext uri="{FF2B5EF4-FFF2-40B4-BE49-F238E27FC236}">
                <a16:creationId xmlns:a16="http://schemas.microsoft.com/office/drawing/2014/main" id="{2C506AF5-AF2A-9601-F62F-09D8B3DCA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803" y="1581969"/>
            <a:ext cx="6098883" cy="369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91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322E-CC13-4DB7-C56C-3659D14602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98F669-B07A-B219-28FE-98A1EAC2AFFF}"/>
              </a:ext>
            </a:extLst>
          </p:cNvPr>
          <p:cNvSpPr>
            <a:spLocks noGrp="1"/>
          </p:cNvSpPr>
          <p:nvPr>
            <p:ph type="title"/>
          </p:nvPr>
        </p:nvSpPr>
        <p:spPr/>
        <p:txBody>
          <a:bodyPr/>
          <a:lstStyle/>
          <a:p>
            <a:r>
              <a:rPr lang="en-US" dirty="0"/>
              <a:t>Agentic AI</a:t>
            </a:r>
          </a:p>
        </p:txBody>
      </p:sp>
      <p:sp>
        <p:nvSpPr>
          <p:cNvPr id="4" name="Content Placeholder 2">
            <a:extLst>
              <a:ext uri="{FF2B5EF4-FFF2-40B4-BE49-F238E27FC236}">
                <a16:creationId xmlns:a16="http://schemas.microsoft.com/office/drawing/2014/main" id="{480334AE-6DE8-B5FA-0FC6-82319955F9CD}"/>
              </a:ext>
            </a:extLst>
          </p:cNvPr>
          <p:cNvSpPr txBox="1">
            <a:spLocks/>
          </p:cNvSpPr>
          <p:nvPr/>
        </p:nvSpPr>
        <p:spPr>
          <a:xfrm>
            <a:off x="274320" y="1143000"/>
            <a:ext cx="6502400" cy="2186948"/>
          </a:xfrm>
          <a:prstGeom prst="rect">
            <a:avLst/>
          </a:prstGeom>
        </p:spPr>
        <p:txBody>
          <a:bodyPr>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Chain of thought (React – Reason + Act)</a:t>
            </a:r>
          </a:p>
          <a:p>
            <a:pPr marL="274320" lvl="1" indent="0">
              <a:buFont typeface="Segoe UI Symbol" panose="020B0502040204020203" pitchFamily="34" charset="0"/>
              <a:buNone/>
            </a:pPr>
            <a:endParaRPr lang="en-US" dirty="0"/>
          </a:p>
          <a:p>
            <a:pPr marL="274320" lvl="1" indent="0">
              <a:buFont typeface="Segoe UI Symbol" panose="020B0502040204020203" pitchFamily="34" charset="0"/>
              <a:buNone/>
            </a:pPr>
            <a:endParaRPr lang="en-US" dirty="0"/>
          </a:p>
        </p:txBody>
      </p:sp>
      <p:pic>
        <p:nvPicPr>
          <p:cNvPr id="6" name="Picture 5">
            <a:extLst>
              <a:ext uri="{FF2B5EF4-FFF2-40B4-BE49-F238E27FC236}">
                <a16:creationId xmlns:a16="http://schemas.microsoft.com/office/drawing/2014/main" id="{10E8C93E-EDC3-6B5F-6889-6AD6F82F8AD1}"/>
              </a:ext>
            </a:extLst>
          </p:cNvPr>
          <p:cNvPicPr>
            <a:picLocks noChangeAspect="1"/>
          </p:cNvPicPr>
          <p:nvPr/>
        </p:nvPicPr>
        <p:blipFill>
          <a:blip r:embed="rId3"/>
          <a:stretch>
            <a:fillRect/>
          </a:stretch>
        </p:blipFill>
        <p:spPr>
          <a:xfrm>
            <a:off x="1393507" y="1798637"/>
            <a:ext cx="9648825" cy="4276725"/>
          </a:xfrm>
          <a:prstGeom prst="rect">
            <a:avLst/>
          </a:prstGeom>
        </p:spPr>
      </p:pic>
    </p:spTree>
    <p:extLst>
      <p:ext uri="{BB962C8B-B14F-4D97-AF65-F5344CB8AC3E}">
        <p14:creationId xmlns:p14="http://schemas.microsoft.com/office/powerpoint/2010/main" val="271818839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6405C-737B-70B8-70E7-063D71ECE432}"/>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80BAF4-A6B1-407D-7608-BE84A44D9AE6}"/>
              </a:ext>
            </a:extLst>
          </p:cNvPr>
          <p:cNvSpPr txBox="1">
            <a:spLocks/>
          </p:cNvSpPr>
          <p:nvPr/>
        </p:nvSpPr>
        <p:spPr>
          <a:xfrm>
            <a:off x="274320" y="929640"/>
            <a:ext cx="9652000" cy="2186948"/>
          </a:xfrm>
          <a:prstGeom prst="rect">
            <a:avLst/>
          </a:prstGeom>
        </p:spPr>
        <p:txBody>
          <a:bodyPr>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With 25 AI agents interact, no script, each character is a unique individual</a:t>
            </a:r>
          </a:p>
          <a:p>
            <a:pPr marL="274320" lvl="1" indent="0">
              <a:buFont typeface="Segoe UI Symbol" panose="020B0502040204020203" pitchFamily="34" charset="0"/>
              <a:buNone/>
            </a:pPr>
            <a:endParaRPr lang="en-US" dirty="0"/>
          </a:p>
          <a:p>
            <a:pPr marL="274320" lvl="1" indent="0">
              <a:buFont typeface="Segoe UI Symbol" panose="020B0502040204020203" pitchFamily="34" charset="0"/>
              <a:buNone/>
            </a:pPr>
            <a:endParaRPr lang="en-US" dirty="0"/>
          </a:p>
        </p:txBody>
      </p:sp>
      <p:pic>
        <p:nvPicPr>
          <p:cNvPr id="2" name="Generative Agents- Interactive Simulacra of Human Behavior">
            <a:hlinkClick r:id="" action="ppaction://media"/>
            <a:extLst>
              <a:ext uri="{FF2B5EF4-FFF2-40B4-BE49-F238E27FC236}">
                <a16:creationId xmlns:a16="http://schemas.microsoft.com/office/drawing/2014/main" id="{E43EE140-E954-57AD-83F6-F79C39E7E7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617344"/>
            <a:ext cx="10058400" cy="4554855"/>
          </a:xfrm>
          <a:prstGeom prst="rect">
            <a:avLst/>
          </a:prstGeom>
        </p:spPr>
      </p:pic>
      <p:sp>
        <p:nvSpPr>
          <p:cNvPr id="7" name="Title 6">
            <a:extLst>
              <a:ext uri="{FF2B5EF4-FFF2-40B4-BE49-F238E27FC236}">
                <a16:creationId xmlns:a16="http://schemas.microsoft.com/office/drawing/2014/main" id="{50509154-7552-E079-6B19-B97A0C1604D6}"/>
              </a:ext>
            </a:extLst>
          </p:cNvPr>
          <p:cNvSpPr>
            <a:spLocks noGrp="1"/>
          </p:cNvSpPr>
          <p:nvPr>
            <p:ph type="title"/>
          </p:nvPr>
        </p:nvSpPr>
        <p:spPr/>
        <p:txBody>
          <a:bodyPr/>
          <a:lstStyle/>
          <a:p>
            <a:r>
              <a:rPr lang="en-US" dirty="0"/>
              <a:t>Smallville</a:t>
            </a:r>
          </a:p>
        </p:txBody>
      </p:sp>
    </p:spTree>
    <p:extLst>
      <p:ext uri="{BB962C8B-B14F-4D97-AF65-F5344CB8AC3E}">
        <p14:creationId xmlns:p14="http://schemas.microsoft.com/office/powerpoint/2010/main" val="1458291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0E59-62FD-26D1-C3F5-0AB13A7BE9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716A21-B7A6-170B-C8AE-E627A79802E9}"/>
              </a:ext>
            </a:extLst>
          </p:cNvPr>
          <p:cNvSpPr>
            <a:spLocks noGrp="1"/>
          </p:cNvSpPr>
          <p:nvPr>
            <p:ph type="title"/>
          </p:nvPr>
        </p:nvSpPr>
        <p:spPr/>
        <p:txBody>
          <a:bodyPr/>
          <a:lstStyle/>
          <a:p>
            <a:r>
              <a:rPr lang="en-US" dirty="0"/>
              <a:t>Why now ?</a:t>
            </a:r>
          </a:p>
        </p:txBody>
      </p:sp>
      <p:pic>
        <p:nvPicPr>
          <p:cNvPr id="5" name="Picture 4">
            <a:extLst>
              <a:ext uri="{FF2B5EF4-FFF2-40B4-BE49-F238E27FC236}">
                <a16:creationId xmlns:a16="http://schemas.microsoft.com/office/drawing/2014/main" id="{79853CE7-E51F-D747-94BD-4EE99C91B085}"/>
              </a:ext>
            </a:extLst>
          </p:cNvPr>
          <p:cNvPicPr>
            <a:picLocks noChangeAspect="1"/>
          </p:cNvPicPr>
          <p:nvPr/>
        </p:nvPicPr>
        <p:blipFill>
          <a:blip r:embed="rId3"/>
          <a:stretch>
            <a:fillRect/>
          </a:stretch>
        </p:blipFill>
        <p:spPr>
          <a:xfrm>
            <a:off x="556418" y="1522923"/>
            <a:ext cx="11094403" cy="4696901"/>
          </a:xfrm>
          <a:prstGeom prst="rect">
            <a:avLst/>
          </a:prstGeom>
        </p:spPr>
      </p:pic>
    </p:spTree>
    <p:extLst>
      <p:ext uri="{BB962C8B-B14F-4D97-AF65-F5344CB8AC3E}">
        <p14:creationId xmlns:p14="http://schemas.microsoft.com/office/powerpoint/2010/main" val="30298352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C4A8E-4742-0F13-6665-0A32890B36C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B44CC7-CA5C-98E1-49EC-A2542F981F85}"/>
              </a:ext>
            </a:extLst>
          </p:cNvPr>
          <p:cNvSpPr>
            <a:spLocks noGrp="1"/>
          </p:cNvSpPr>
          <p:nvPr>
            <p:ph type="title"/>
          </p:nvPr>
        </p:nvSpPr>
        <p:spPr>
          <a:xfrm>
            <a:off x="5340096" y="1234440"/>
            <a:ext cx="6592824" cy="2542032"/>
          </a:xfrm>
        </p:spPr>
        <p:txBody>
          <a:bodyPr/>
          <a:lstStyle/>
          <a:p>
            <a:r>
              <a:rPr lang="en-US" dirty="0"/>
              <a:t>Applications &amp; Future of Agentic AI</a:t>
            </a:r>
          </a:p>
        </p:txBody>
      </p:sp>
    </p:spTree>
    <p:extLst>
      <p:ext uri="{BB962C8B-B14F-4D97-AF65-F5344CB8AC3E}">
        <p14:creationId xmlns:p14="http://schemas.microsoft.com/office/powerpoint/2010/main" val="268089065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DFFD9-3489-845D-29D1-776943CCCD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BAB8D3-EE45-7D79-4F68-DAB76351C164}"/>
              </a:ext>
            </a:extLst>
          </p:cNvPr>
          <p:cNvSpPr>
            <a:spLocks noGrp="1"/>
          </p:cNvSpPr>
          <p:nvPr>
            <p:ph type="title"/>
          </p:nvPr>
        </p:nvSpPr>
        <p:spPr>
          <a:xfrm>
            <a:off x="274320" y="228600"/>
            <a:ext cx="11658600" cy="594360"/>
          </a:xfrm>
        </p:spPr>
        <p:txBody>
          <a:bodyPr>
            <a:normAutofit/>
          </a:bodyPr>
          <a:lstStyle/>
          <a:p>
            <a:r>
              <a:rPr lang="en-US" sz="3200" dirty="0"/>
              <a:t>Agentic AI Applications In Reality</a:t>
            </a:r>
          </a:p>
        </p:txBody>
      </p:sp>
      <p:sp>
        <p:nvSpPr>
          <p:cNvPr id="6" name="Content Placeholder 2">
            <a:extLst>
              <a:ext uri="{FF2B5EF4-FFF2-40B4-BE49-F238E27FC236}">
                <a16:creationId xmlns:a16="http://schemas.microsoft.com/office/drawing/2014/main" id="{544DCB8C-511D-34E6-3D3B-7977A439135C}"/>
              </a:ext>
            </a:extLst>
          </p:cNvPr>
          <p:cNvSpPr txBox="1">
            <a:spLocks/>
          </p:cNvSpPr>
          <p:nvPr/>
        </p:nvSpPr>
        <p:spPr>
          <a:xfrm>
            <a:off x="274320" y="1235646"/>
            <a:ext cx="5468112" cy="4086162"/>
          </a:xfrm>
          <a:prstGeom prst="rect">
            <a:avLst/>
          </a:prstGeom>
        </p:spPr>
        <p:txBody>
          <a:bodyPr>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Company</a:t>
            </a:r>
          </a:p>
          <a:p>
            <a:pPr lvl="1">
              <a:lnSpc>
                <a:spcPct val="150000"/>
              </a:lnSpc>
            </a:pPr>
            <a:r>
              <a:rPr lang="en-US" dirty="0" err="1"/>
              <a:t>Verofax</a:t>
            </a:r>
            <a:r>
              <a:rPr lang="en-US" dirty="0"/>
              <a:t>: AI agent with digital avatars</a:t>
            </a:r>
          </a:p>
          <a:p>
            <a:pPr lvl="1">
              <a:lnSpc>
                <a:spcPct val="150000"/>
              </a:lnSpc>
            </a:pPr>
            <a:r>
              <a:rPr lang="en-US" dirty="0"/>
              <a:t>Maisa AI: startup develop AI workers</a:t>
            </a:r>
          </a:p>
          <a:p>
            <a:pPr lvl="1">
              <a:lnSpc>
                <a:spcPct val="150000"/>
              </a:lnSpc>
            </a:pPr>
            <a:r>
              <a:rPr lang="en-US" dirty="0" err="1"/>
              <a:t>Ciroos</a:t>
            </a:r>
            <a:r>
              <a:rPr lang="en-US" dirty="0"/>
              <a:t>: build AI system to automatically operation management IT and SRE</a:t>
            </a:r>
          </a:p>
          <a:p>
            <a:pPr lvl="1">
              <a:lnSpc>
                <a:spcPct val="150000"/>
              </a:lnSpc>
            </a:pPr>
            <a:r>
              <a:rPr lang="en-US" dirty="0" err="1"/>
              <a:t>Quiq</a:t>
            </a:r>
            <a:r>
              <a:rPr lang="en-US" dirty="0"/>
              <a:t>: customer service platform integration Agentic AI</a:t>
            </a:r>
          </a:p>
          <a:p>
            <a:pPr marL="274320" lvl="1" indent="0">
              <a:buFont typeface="Segoe UI Symbol" panose="020B0502040204020203" pitchFamily="34" charset="0"/>
              <a:buNone/>
            </a:pPr>
            <a:endParaRPr lang="en-US" dirty="0"/>
          </a:p>
        </p:txBody>
      </p:sp>
      <p:sp>
        <p:nvSpPr>
          <p:cNvPr id="2" name="Content Placeholder 2">
            <a:extLst>
              <a:ext uri="{FF2B5EF4-FFF2-40B4-BE49-F238E27FC236}">
                <a16:creationId xmlns:a16="http://schemas.microsoft.com/office/drawing/2014/main" id="{B491C859-DC5A-F607-3673-F11BAAFBE0AA}"/>
              </a:ext>
            </a:extLst>
          </p:cNvPr>
          <p:cNvSpPr txBox="1">
            <a:spLocks/>
          </p:cNvSpPr>
          <p:nvPr/>
        </p:nvSpPr>
        <p:spPr>
          <a:xfrm>
            <a:off x="6103620" y="1235645"/>
            <a:ext cx="5468112" cy="4406203"/>
          </a:xfrm>
          <a:prstGeom prst="rect">
            <a:avLst/>
          </a:prstGeom>
        </p:spPr>
        <p:txBody>
          <a:bodyPr>
            <a:normAutofit fontScale="92500" lnSpcReduction="10000"/>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Corporation</a:t>
            </a:r>
          </a:p>
          <a:p>
            <a:pPr lvl="1">
              <a:lnSpc>
                <a:spcPct val="150000"/>
              </a:lnSpc>
            </a:pPr>
            <a:r>
              <a:rPr lang="en-US" dirty="0"/>
              <a:t>Microsoft: develop with Agent 365 system to automatically job and integration with Office 365 by AI agents</a:t>
            </a:r>
          </a:p>
          <a:p>
            <a:pPr lvl="1">
              <a:lnSpc>
                <a:spcPct val="150000"/>
              </a:lnSpc>
            </a:pPr>
            <a:r>
              <a:rPr lang="en-US" dirty="0"/>
              <a:t>Wipro + Google Cloud: execute more than 200 Agentic AI solution for many major like : insurance, medical, manufacturing</a:t>
            </a:r>
          </a:p>
          <a:p>
            <a:pPr lvl="1">
              <a:lnSpc>
                <a:spcPct val="150000"/>
              </a:lnSpc>
            </a:pPr>
            <a:r>
              <a:rPr lang="en-US" dirty="0"/>
              <a:t>Weber Shandwick + Google: build AI platform AI(HALO) to practice communication process in business</a:t>
            </a:r>
          </a:p>
        </p:txBody>
      </p:sp>
    </p:spTree>
    <p:extLst>
      <p:ext uri="{BB962C8B-B14F-4D97-AF65-F5344CB8AC3E}">
        <p14:creationId xmlns:p14="http://schemas.microsoft.com/office/powerpoint/2010/main" val="4178046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B13E-0EC9-5CE4-8385-E534E9913C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1960FD-0A45-B847-60F6-3BBB93821939}"/>
              </a:ext>
            </a:extLst>
          </p:cNvPr>
          <p:cNvSpPr>
            <a:spLocks noGrp="1"/>
          </p:cNvSpPr>
          <p:nvPr>
            <p:ph type="title"/>
          </p:nvPr>
        </p:nvSpPr>
        <p:spPr>
          <a:xfrm>
            <a:off x="274320" y="228600"/>
            <a:ext cx="11247120" cy="658368"/>
          </a:xfrm>
        </p:spPr>
        <p:txBody>
          <a:bodyPr>
            <a:normAutofit/>
          </a:bodyPr>
          <a:lstStyle/>
          <a:p>
            <a:r>
              <a:rPr lang="en-US" sz="2800" dirty="0"/>
              <a:t>Agentic AI Applications In Semiconductor and Manufacturing</a:t>
            </a:r>
          </a:p>
        </p:txBody>
      </p:sp>
      <p:sp>
        <p:nvSpPr>
          <p:cNvPr id="6" name="Content Placeholder 2">
            <a:extLst>
              <a:ext uri="{FF2B5EF4-FFF2-40B4-BE49-F238E27FC236}">
                <a16:creationId xmlns:a16="http://schemas.microsoft.com/office/drawing/2014/main" id="{15F238BE-1EF5-2C60-5429-B6AF66E97E53}"/>
              </a:ext>
            </a:extLst>
          </p:cNvPr>
          <p:cNvSpPr txBox="1">
            <a:spLocks/>
          </p:cNvSpPr>
          <p:nvPr/>
        </p:nvSpPr>
        <p:spPr>
          <a:xfrm>
            <a:off x="274319" y="1212183"/>
            <a:ext cx="5285723" cy="2897442"/>
          </a:xfrm>
          <a:prstGeom prst="rect">
            <a:avLst/>
          </a:prstGeom>
        </p:spPr>
        <p:txBody>
          <a:bodyPr>
            <a:normAutofit lnSpcReduction="10000"/>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Check product quantity</a:t>
            </a:r>
          </a:p>
          <a:p>
            <a:pPr lvl="1">
              <a:lnSpc>
                <a:spcPct val="150000"/>
              </a:lnSpc>
            </a:pPr>
            <a:r>
              <a:rPr lang="en-US" dirty="0"/>
              <a:t>Highly complex equipment</a:t>
            </a:r>
          </a:p>
          <a:p>
            <a:pPr lvl="1">
              <a:lnSpc>
                <a:spcPct val="150000"/>
              </a:lnSpc>
            </a:pPr>
            <a:r>
              <a:rPr lang="en-US" dirty="0"/>
              <a:t>24/7 product lines</a:t>
            </a:r>
          </a:p>
          <a:p>
            <a:pPr lvl="1">
              <a:lnSpc>
                <a:spcPct val="150000"/>
              </a:lnSpc>
            </a:pPr>
            <a:r>
              <a:rPr lang="en-US" dirty="0"/>
              <a:t>Strict quality requirements</a:t>
            </a:r>
          </a:p>
          <a:p>
            <a:pPr lvl="1">
              <a:lnSpc>
                <a:spcPct val="150000"/>
              </a:lnSpc>
            </a:pPr>
            <a:r>
              <a:rPr lang="en-US" dirty="0"/>
              <a:t>Massive real-time data (SPC, MES, equipment log, yield reports</a:t>
            </a:r>
          </a:p>
          <a:p>
            <a:pPr marL="274320" lvl="1" indent="0">
              <a:buFont typeface="Segoe UI Symbol" panose="020B0502040204020203" pitchFamily="34" charset="0"/>
              <a:buNone/>
            </a:pPr>
            <a:endParaRPr lang="en-US" dirty="0"/>
          </a:p>
        </p:txBody>
      </p:sp>
      <p:sp>
        <p:nvSpPr>
          <p:cNvPr id="2" name="Content Placeholder 2">
            <a:extLst>
              <a:ext uri="{FF2B5EF4-FFF2-40B4-BE49-F238E27FC236}">
                <a16:creationId xmlns:a16="http://schemas.microsoft.com/office/drawing/2014/main" id="{C664139D-37CD-0BDE-D33E-91D1EC091F87}"/>
              </a:ext>
            </a:extLst>
          </p:cNvPr>
          <p:cNvSpPr txBox="1">
            <a:spLocks/>
          </p:cNvSpPr>
          <p:nvPr/>
        </p:nvSpPr>
        <p:spPr>
          <a:xfrm>
            <a:off x="274319" y="4325112"/>
            <a:ext cx="5285723" cy="941831"/>
          </a:xfrm>
          <a:prstGeom prst="rect">
            <a:avLst/>
          </a:prstGeom>
        </p:spPr>
        <p:txBody>
          <a:bodyPr>
            <a:normAutofit fontScale="92500" lnSpcReduction="10000"/>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Agentic AI can operate as an intelligent digital supervisor across the factory</a:t>
            </a:r>
          </a:p>
        </p:txBody>
      </p:sp>
      <p:pic>
        <p:nvPicPr>
          <p:cNvPr id="1028" name="Picture 4" descr="Agentic AI in Manufacturing: Integrating with Legacy Systems">
            <a:extLst>
              <a:ext uri="{FF2B5EF4-FFF2-40B4-BE49-F238E27FC236}">
                <a16:creationId xmlns:a16="http://schemas.microsoft.com/office/drawing/2014/main" id="{AE379D90-9B61-D4FE-C7F5-DEE6B135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042" y="1084172"/>
            <a:ext cx="6204138" cy="444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596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18">
            <a:extLst>
              <a:ext uri="{FF2B5EF4-FFF2-40B4-BE49-F238E27FC236}">
                <a16:creationId xmlns:a16="http://schemas.microsoft.com/office/drawing/2014/main" id="{D69963B4-0559-B3FE-25ED-A91E1FBB979D}"/>
              </a:ext>
            </a:extLst>
          </p:cNvPr>
          <p:cNvSpPr>
            <a:spLocks noGrp="1"/>
          </p:cNvSpPr>
          <p:nvPr>
            <p:ph type="subTitle" idx="1"/>
          </p:nvPr>
        </p:nvSpPr>
        <p:spPr>
          <a:xfrm>
            <a:off x="5337111" y="3840480"/>
            <a:ext cx="6588187" cy="1630524"/>
          </a:xfrm>
        </p:spPr>
        <p:txBody>
          <a:bodyPr/>
          <a:lstStyle/>
          <a:p>
            <a:r>
              <a:rPr lang="en-US" dirty="0"/>
              <a:t>Le Tuan Hung l  Agentic AI the next through of Generative AI</a:t>
            </a:r>
          </a:p>
        </p:txBody>
      </p:sp>
      <p:sp>
        <p:nvSpPr>
          <p:cNvPr id="18" name="Title 17">
            <a:extLst>
              <a:ext uri="{FF2B5EF4-FFF2-40B4-BE49-F238E27FC236}">
                <a16:creationId xmlns:a16="http://schemas.microsoft.com/office/drawing/2014/main" id="{868BC796-E56F-E154-7617-3090B56B3C5C}"/>
              </a:ext>
            </a:extLst>
          </p:cNvPr>
          <p:cNvSpPr>
            <a:spLocks noGrp="1"/>
          </p:cNvSpPr>
          <p:nvPr>
            <p:ph type="ctrTitle"/>
          </p:nvPr>
        </p:nvSpPr>
        <p:spPr>
          <a:xfrm>
            <a:off x="5337110" y="1234441"/>
            <a:ext cx="6588188" cy="2537460"/>
          </a:xfrm>
        </p:spPr>
        <p:txBody>
          <a:bodyPr>
            <a:normAutofit/>
          </a:bodyPr>
          <a:lstStyle/>
          <a:p>
            <a:r>
              <a:rPr lang="en-US" dirty="0"/>
              <a:t>Presentation Title</a:t>
            </a:r>
          </a:p>
        </p:txBody>
      </p:sp>
    </p:spTree>
    <p:extLst>
      <p:ext uri="{BB962C8B-B14F-4D97-AF65-F5344CB8AC3E}">
        <p14:creationId xmlns:p14="http://schemas.microsoft.com/office/powerpoint/2010/main" val="272376783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1E49E-BA04-C668-7704-6F867B657E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C9D8E98-B8EC-DEE1-6782-08774EDD2DF4}"/>
              </a:ext>
            </a:extLst>
          </p:cNvPr>
          <p:cNvSpPr>
            <a:spLocks noGrp="1"/>
          </p:cNvSpPr>
          <p:nvPr>
            <p:ph type="title"/>
          </p:nvPr>
        </p:nvSpPr>
        <p:spPr>
          <a:xfrm>
            <a:off x="274320" y="228600"/>
            <a:ext cx="5821680" cy="731520"/>
          </a:xfrm>
        </p:spPr>
        <p:txBody>
          <a:bodyPr>
            <a:noAutofit/>
          </a:bodyPr>
          <a:lstStyle/>
          <a:p>
            <a:pPr>
              <a:lnSpc>
                <a:spcPct val="150000"/>
              </a:lnSpc>
            </a:pPr>
            <a:r>
              <a:rPr lang="en-US" sz="2400" dirty="0"/>
              <a:t>Monitor Storage Server / WAS Server</a:t>
            </a:r>
          </a:p>
        </p:txBody>
      </p:sp>
      <p:pic>
        <p:nvPicPr>
          <p:cNvPr id="8194" name="Picture 2" descr="Agentic AI: A deep dive into the future of automation | VentureBeat">
            <a:extLst>
              <a:ext uri="{FF2B5EF4-FFF2-40B4-BE49-F238E27FC236}">
                <a16:creationId xmlns:a16="http://schemas.microsoft.com/office/drawing/2014/main" id="{B504B406-C86C-8C54-8064-6E4BF418D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232" y="457201"/>
            <a:ext cx="4769358" cy="27253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gentic AI: Shaping Enterprise Efficiency and Decisions - Navikenz">
            <a:extLst>
              <a:ext uri="{FF2B5EF4-FFF2-40B4-BE49-F238E27FC236}">
                <a16:creationId xmlns:a16="http://schemas.microsoft.com/office/drawing/2014/main" id="{7C946804-075E-EB8E-4F20-63DCC6B92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2232" y="3328853"/>
            <a:ext cx="4769358" cy="293394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A41164C-8AB1-3370-441C-CDB83887CB8C}"/>
              </a:ext>
            </a:extLst>
          </p:cNvPr>
          <p:cNvSpPr txBox="1">
            <a:spLocks/>
          </p:cNvSpPr>
          <p:nvPr/>
        </p:nvSpPr>
        <p:spPr>
          <a:xfrm>
            <a:off x="201657" y="822960"/>
            <a:ext cx="5468112" cy="3465576"/>
          </a:xfrm>
          <a:prstGeom prst="rect">
            <a:avLst/>
          </a:prstGeom>
        </p:spPr>
        <p:txBody>
          <a:bodyPr>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Intelligent Storage Optimization</a:t>
            </a:r>
          </a:p>
          <a:p>
            <a:pPr lvl="1">
              <a:lnSpc>
                <a:spcPct val="150000"/>
              </a:lnSpc>
            </a:pPr>
            <a:r>
              <a:rPr lang="en-US" dirty="0"/>
              <a:t>Predicts SSD wear, bad block formation, and latency degradation</a:t>
            </a:r>
          </a:p>
          <a:p>
            <a:pPr lvl="1">
              <a:lnSpc>
                <a:spcPct val="150000"/>
              </a:lnSpc>
            </a:pPr>
            <a:r>
              <a:rPr lang="en-US" dirty="0"/>
              <a:t>Automatically redistributes data between tiers based on workload</a:t>
            </a:r>
          </a:p>
          <a:p>
            <a:pPr lvl="1">
              <a:lnSpc>
                <a:spcPct val="150000"/>
              </a:lnSpc>
            </a:pPr>
            <a:r>
              <a:rPr lang="en-US" dirty="0"/>
              <a:t>Balances IOPS across storage nodes to avoid hotspots</a:t>
            </a:r>
          </a:p>
        </p:txBody>
      </p:sp>
      <p:sp>
        <p:nvSpPr>
          <p:cNvPr id="8" name="Content Placeholder 2">
            <a:extLst>
              <a:ext uri="{FF2B5EF4-FFF2-40B4-BE49-F238E27FC236}">
                <a16:creationId xmlns:a16="http://schemas.microsoft.com/office/drawing/2014/main" id="{05129FB4-D9AA-889A-69E7-6F1C1FB83CDE}"/>
              </a:ext>
            </a:extLst>
          </p:cNvPr>
          <p:cNvSpPr txBox="1">
            <a:spLocks/>
          </p:cNvSpPr>
          <p:nvPr/>
        </p:nvSpPr>
        <p:spPr>
          <a:xfrm>
            <a:off x="201657" y="4288536"/>
            <a:ext cx="5468112" cy="2139696"/>
          </a:xfrm>
          <a:prstGeom prst="rect">
            <a:avLst/>
          </a:prstGeom>
        </p:spPr>
        <p:txBody>
          <a:bodyPr>
            <a:normAutofit fontScale="92500"/>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Smart Capacity Planning</a:t>
            </a:r>
          </a:p>
          <a:p>
            <a:pPr lvl="1">
              <a:lnSpc>
                <a:spcPct val="150000"/>
              </a:lnSpc>
            </a:pPr>
            <a:r>
              <a:rPr lang="en-US" dirty="0"/>
              <a:t>Forecasts storage usage 30-90 days ahead</a:t>
            </a:r>
          </a:p>
          <a:p>
            <a:pPr lvl="1">
              <a:lnSpc>
                <a:spcPct val="150000"/>
              </a:lnSpc>
            </a:pPr>
            <a:r>
              <a:rPr lang="en-US" dirty="0"/>
              <a:t>Suggests or automatically applies LUN/Volume provisioning </a:t>
            </a:r>
          </a:p>
        </p:txBody>
      </p:sp>
    </p:spTree>
    <p:extLst>
      <p:ext uri="{BB962C8B-B14F-4D97-AF65-F5344CB8AC3E}">
        <p14:creationId xmlns:p14="http://schemas.microsoft.com/office/powerpoint/2010/main" val="949486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8196"/>
                                        </p:tgtEl>
                                        <p:attrNameLst>
                                          <p:attrName>style.visibility</p:attrName>
                                        </p:attrNameLst>
                                      </p:cBhvr>
                                      <p:to>
                                        <p:strVal val="visible"/>
                                      </p:to>
                                    </p:set>
                                    <p:animEffect transition="in" filter="wipe(down)">
                                      <p:cBhvr>
                                        <p:cTn id="11" dur="500"/>
                                        <p:tgtEl>
                                          <p:spTgt spid="819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216FF-956C-E381-3336-73AAEE25CE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7372C6-A712-DAD8-B98E-6A75F0D5F669}"/>
              </a:ext>
            </a:extLst>
          </p:cNvPr>
          <p:cNvSpPr>
            <a:spLocks noGrp="1"/>
          </p:cNvSpPr>
          <p:nvPr>
            <p:ph type="title"/>
          </p:nvPr>
        </p:nvSpPr>
        <p:spPr>
          <a:xfrm>
            <a:off x="274320" y="228600"/>
            <a:ext cx="5821680" cy="731520"/>
          </a:xfrm>
        </p:spPr>
        <p:txBody>
          <a:bodyPr>
            <a:noAutofit/>
          </a:bodyPr>
          <a:lstStyle/>
          <a:p>
            <a:pPr>
              <a:lnSpc>
                <a:spcPct val="150000"/>
              </a:lnSpc>
            </a:pPr>
            <a:r>
              <a:rPr lang="en-US" sz="2400" dirty="0"/>
              <a:t>SPC</a:t>
            </a:r>
          </a:p>
        </p:txBody>
      </p:sp>
      <p:sp>
        <p:nvSpPr>
          <p:cNvPr id="5" name="Content Placeholder 2">
            <a:extLst>
              <a:ext uri="{FF2B5EF4-FFF2-40B4-BE49-F238E27FC236}">
                <a16:creationId xmlns:a16="http://schemas.microsoft.com/office/drawing/2014/main" id="{117760E2-B04D-7E86-D610-F3A6A311BC95}"/>
              </a:ext>
            </a:extLst>
          </p:cNvPr>
          <p:cNvSpPr txBox="1">
            <a:spLocks/>
          </p:cNvSpPr>
          <p:nvPr/>
        </p:nvSpPr>
        <p:spPr>
          <a:xfrm>
            <a:off x="201657" y="822960"/>
            <a:ext cx="5468112" cy="3118104"/>
          </a:xfrm>
          <a:prstGeom prst="rect">
            <a:avLst/>
          </a:prstGeom>
        </p:spPr>
        <p:txBody>
          <a:bodyPr>
            <a:normAutofit fontScale="92500" lnSpcReduction="10000"/>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dirty="0"/>
              <a:t>Autonomous SPC Analysis</a:t>
            </a:r>
          </a:p>
          <a:p>
            <a:pPr lvl="1">
              <a:lnSpc>
                <a:spcPct val="150000"/>
              </a:lnSpc>
            </a:pPr>
            <a:r>
              <a:rPr lang="en-US" dirty="0"/>
              <a:t>Interprets SPC charts and detects trends before control limits are breached</a:t>
            </a:r>
          </a:p>
          <a:p>
            <a:pPr lvl="1">
              <a:lnSpc>
                <a:spcPct val="150000"/>
              </a:lnSpc>
            </a:pPr>
            <a:r>
              <a:rPr lang="en-US" dirty="0"/>
              <a:t>Applies advanced rule checks autonomously</a:t>
            </a:r>
          </a:p>
          <a:p>
            <a:pPr lvl="1">
              <a:lnSpc>
                <a:spcPct val="150000"/>
              </a:lnSpc>
            </a:pPr>
            <a:r>
              <a:rPr lang="en-US" dirty="0"/>
              <a:t>Identifies root causes by correlating params like temperature, pressure,..</a:t>
            </a:r>
          </a:p>
        </p:txBody>
      </p:sp>
      <p:sp>
        <p:nvSpPr>
          <p:cNvPr id="8" name="Content Placeholder 2">
            <a:extLst>
              <a:ext uri="{FF2B5EF4-FFF2-40B4-BE49-F238E27FC236}">
                <a16:creationId xmlns:a16="http://schemas.microsoft.com/office/drawing/2014/main" id="{94514F80-488C-825C-BC04-224DBFD0C96E}"/>
              </a:ext>
            </a:extLst>
          </p:cNvPr>
          <p:cNvSpPr txBox="1">
            <a:spLocks/>
          </p:cNvSpPr>
          <p:nvPr/>
        </p:nvSpPr>
        <p:spPr>
          <a:xfrm>
            <a:off x="274320" y="3941064"/>
            <a:ext cx="5468112" cy="2139696"/>
          </a:xfrm>
          <a:prstGeom prst="rect">
            <a:avLst/>
          </a:prstGeom>
        </p:spPr>
        <p:txBody>
          <a:bodyPr>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150000"/>
              </a:lnSpc>
            </a:pPr>
            <a:r>
              <a:rPr lang="en-US" sz="1900" dirty="0"/>
              <a:t>Defect prevention &amp; Quality Stability</a:t>
            </a:r>
          </a:p>
          <a:p>
            <a:pPr lvl="1">
              <a:lnSpc>
                <a:spcPct val="150000"/>
              </a:lnSpc>
            </a:pPr>
            <a:r>
              <a:rPr lang="en-US" sz="1900" dirty="0"/>
              <a:t>Predicts process drift and recommends corrective actions</a:t>
            </a:r>
          </a:p>
          <a:p>
            <a:pPr lvl="1">
              <a:lnSpc>
                <a:spcPct val="150000"/>
              </a:lnSpc>
            </a:pPr>
            <a:r>
              <a:rPr lang="en-US" sz="1900" dirty="0"/>
              <a:t>Minimizes scrap, reduces variability</a:t>
            </a:r>
          </a:p>
        </p:txBody>
      </p:sp>
      <p:pic>
        <p:nvPicPr>
          <p:cNvPr id="3074" name="Picture 2" descr="What is SPC? SPC Full Form | SPC in Quality | SPC Tools">
            <a:extLst>
              <a:ext uri="{FF2B5EF4-FFF2-40B4-BE49-F238E27FC236}">
                <a16:creationId xmlns:a16="http://schemas.microsoft.com/office/drawing/2014/main" id="{AF3800FB-3ED9-02D0-1782-20A158820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37284"/>
            <a:ext cx="5538216" cy="358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6121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5BBD-3982-49CD-AD58-1B76797C5204}"/>
              </a:ext>
            </a:extLst>
          </p:cNvPr>
          <p:cNvSpPr>
            <a:spLocks noGrp="1"/>
          </p:cNvSpPr>
          <p:nvPr>
            <p:ph type="title"/>
          </p:nvPr>
        </p:nvSpPr>
        <p:spPr>
          <a:xfrm>
            <a:off x="5282041" y="216327"/>
            <a:ext cx="1507613" cy="1005840"/>
          </a:xfrm>
        </p:spPr>
        <p:txBody>
          <a:bodyPr/>
          <a:lstStyle/>
          <a:p>
            <a:r>
              <a:rPr lang="en-US" dirty="0"/>
              <a:t>Q&amp;A</a:t>
            </a:r>
          </a:p>
        </p:txBody>
      </p:sp>
      <p:pic>
        <p:nvPicPr>
          <p:cNvPr id="11" name="Picture Placeholder 10">
            <a:extLst>
              <a:ext uri="{FF2B5EF4-FFF2-40B4-BE49-F238E27FC236}">
                <a16:creationId xmlns:a16="http://schemas.microsoft.com/office/drawing/2014/main" id="{EFCD2AA3-263A-B76D-8667-A4D036748ACB}"/>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83" b="583"/>
          <a:stretch/>
        </p:blipFill>
        <p:spPr>
          <a:xfrm>
            <a:off x="3592487" y="1304340"/>
            <a:ext cx="5687568" cy="5120640"/>
          </a:xfrm>
        </p:spPr>
      </p:pic>
    </p:spTree>
    <p:extLst>
      <p:ext uri="{BB962C8B-B14F-4D97-AF65-F5344CB8AC3E}">
        <p14:creationId xmlns:p14="http://schemas.microsoft.com/office/powerpoint/2010/main" val="196613736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336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025CF-63C4-5FA2-12D3-F7344C45B391}"/>
              </a:ext>
            </a:extLst>
          </p:cNvPr>
          <p:cNvSpPr>
            <a:spLocks noGrp="1"/>
          </p:cNvSpPr>
          <p:nvPr>
            <p:ph type="title"/>
          </p:nvPr>
        </p:nvSpPr>
        <p:spPr/>
        <p:txBody>
          <a:bodyPr/>
          <a:lstStyle/>
          <a:p>
            <a:r>
              <a:rPr lang="en-US" dirty="0"/>
              <a:t>Agentic AI – The Next Breakthrough After GenAI</a:t>
            </a:r>
          </a:p>
        </p:txBody>
      </p:sp>
      <p:sp>
        <p:nvSpPr>
          <p:cNvPr id="257" name="Rectangle 256">
            <a:extLst>
              <a:ext uri="{FF2B5EF4-FFF2-40B4-BE49-F238E27FC236}">
                <a16:creationId xmlns:a16="http://schemas.microsoft.com/office/drawing/2014/main" id="{BD7E2FC0-BE8F-D8E1-CBAF-7D7614AF6D90}"/>
              </a:ext>
            </a:extLst>
          </p:cNvPr>
          <p:cNvSpPr/>
          <p:nvPr/>
        </p:nvSpPr>
        <p:spPr>
          <a:xfrm>
            <a:off x="1269923" y="1381192"/>
            <a:ext cx="9701661" cy="433110"/>
          </a:xfrm>
          <a:prstGeom prst="rect">
            <a:avLst/>
          </a:prstGeom>
          <a:noFill/>
        </p:spPr>
        <p:txBody>
          <a:bodyPr lIns="91440" tIns="45720" rIns="91440" bIns="45720" anchor="ctr"/>
          <a:lstStyle/>
          <a:p>
            <a:pPr>
              <a:lnSpc>
                <a:spcPct val="120000"/>
              </a:lnSpc>
              <a:spcAft>
                <a:spcPts val="800"/>
              </a:spcAft>
            </a:pPr>
            <a:r>
              <a:rPr lang="en-US" kern="0" dirty="0">
                <a:solidFill>
                  <a:schemeClr val="accent1"/>
                </a:solidFill>
                <a:ea typeface="ＭＳ Ｐゴシック" pitchFamily="34" charset="-128"/>
                <a:cs typeface="Arial" panose="020B0604020202020204" pitchFamily="34" charset="0"/>
              </a:rPr>
              <a:t>1. Why is there an explosion of AI ? </a:t>
            </a:r>
          </a:p>
        </p:txBody>
      </p:sp>
      <p:sp>
        <p:nvSpPr>
          <p:cNvPr id="263" name="Rectangle 262">
            <a:extLst>
              <a:ext uri="{FF2B5EF4-FFF2-40B4-BE49-F238E27FC236}">
                <a16:creationId xmlns:a16="http://schemas.microsoft.com/office/drawing/2014/main" id="{3066BB18-4392-7FBD-2B3C-ACD89B140E28}"/>
              </a:ext>
            </a:extLst>
          </p:cNvPr>
          <p:cNvSpPr/>
          <p:nvPr/>
        </p:nvSpPr>
        <p:spPr>
          <a:xfrm>
            <a:off x="1269923" y="2031213"/>
            <a:ext cx="9701661" cy="433110"/>
          </a:xfrm>
          <a:prstGeom prst="rect">
            <a:avLst/>
          </a:prstGeom>
          <a:noFill/>
        </p:spPr>
        <p:txBody>
          <a:bodyPr lIns="91440" tIns="45720" rIns="91440" bIns="45720" anchor="ctr"/>
          <a:lstStyle/>
          <a:p>
            <a:pPr>
              <a:lnSpc>
                <a:spcPct val="120000"/>
              </a:lnSpc>
              <a:spcAft>
                <a:spcPts val="800"/>
              </a:spcAft>
            </a:pPr>
            <a:r>
              <a:rPr lang="en-US" kern="0" dirty="0">
                <a:solidFill>
                  <a:schemeClr val="accent1"/>
                </a:solidFill>
                <a:ea typeface="ＭＳ Ｐゴシック" pitchFamily="34" charset="-128"/>
                <a:cs typeface="Arial" panose="020B0604020202020204" pitchFamily="34" charset="0"/>
              </a:rPr>
              <a:t>2. Why is GenAI not enough ?</a:t>
            </a:r>
          </a:p>
        </p:txBody>
      </p:sp>
      <p:sp>
        <p:nvSpPr>
          <p:cNvPr id="269" name="Rectangle 268">
            <a:extLst>
              <a:ext uri="{FF2B5EF4-FFF2-40B4-BE49-F238E27FC236}">
                <a16:creationId xmlns:a16="http://schemas.microsoft.com/office/drawing/2014/main" id="{AF688F4D-4E4C-ADAF-1C60-FAA1E8F9C66E}"/>
              </a:ext>
            </a:extLst>
          </p:cNvPr>
          <p:cNvSpPr/>
          <p:nvPr/>
        </p:nvSpPr>
        <p:spPr>
          <a:xfrm>
            <a:off x="1269923" y="2681234"/>
            <a:ext cx="9701661" cy="433110"/>
          </a:xfrm>
          <a:prstGeom prst="rect">
            <a:avLst/>
          </a:prstGeom>
          <a:noFill/>
        </p:spPr>
        <p:txBody>
          <a:bodyPr lIns="91440" tIns="45720" rIns="91440" bIns="45720" anchor="ctr"/>
          <a:lstStyle/>
          <a:p>
            <a:pPr>
              <a:lnSpc>
                <a:spcPct val="120000"/>
              </a:lnSpc>
              <a:spcAft>
                <a:spcPts val="800"/>
              </a:spcAft>
            </a:pPr>
            <a:r>
              <a:rPr lang="en-US" kern="0" dirty="0">
                <a:solidFill>
                  <a:schemeClr val="accent1"/>
                </a:solidFill>
                <a:ea typeface="ＭＳ Ｐゴシック" pitchFamily="34" charset="-128"/>
                <a:cs typeface="Arial" panose="020B0604020202020204" pitchFamily="34" charset="0"/>
              </a:rPr>
              <a:t>3. The upgrade from GenAI to Agentic AI</a:t>
            </a:r>
          </a:p>
        </p:txBody>
      </p:sp>
      <p:sp>
        <p:nvSpPr>
          <p:cNvPr id="275" name="Rectangle 274">
            <a:extLst>
              <a:ext uri="{FF2B5EF4-FFF2-40B4-BE49-F238E27FC236}">
                <a16:creationId xmlns:a16="http://schemas.microsoft.com/office/drawing/2014/main" id="{0EE92FBD-7029-D415-F6D7-6A86A1588E4F}"/>
              </a:ext>
            </a:extLst>
          </p:cNvPr>
          <p:cNvSpPr/>
          <p:nvPr/>
        </p:nvSpPr>
        <p:spPr>
          <a:xfrm>
            <a:off x="1269923" y="3331255"/>
            <a:ext cx="9701661" cy="433110"/>
          </a:xfrm>
          <a:prstGeom prst="rect">
            <a:avLst/>
          </a:prstGeom>
          <a:noFill/>
        </p:spPr>
        <p:txBody>
          <a:bodyPr lIns="91440" tIns="45720" rIns="91440" bIns="45720" anchor="ctr"/>
          <a:lstStyle/>
          <a:p>
            <a:pPr>
              <a:lnSpc>
                <a:spcPct val="120000"/>
              </a:lnSpc>
              <a:spcAft>
                <a:spcPts val="800"/>
              </a:spcAft>
            </a:pPr>
            <a:r>
              <a:rPr lang="en-US" kern="0" dirty="0">
                <a:solidFill>
                  <a:schemeClr val="accent1"/>
                </a:solidFill>
                <a:ea typeface="ＭＳ Ｐゴシック" pitchFamily="34" charset="-128"/>
                <a:cs typeface="Arial" panose="020B0604020202020204" pitchFamily="34" charset="0"/>
              </a:rPr>
              <a:t>4. Applications &amp; Future of Agentic AI</a:t>
            </a:r>
          </a:p>
        </p:txBody>
      </p:sp>
      <p:sp>
        <p:nvSpPr>
          <p:cNvPr id="281" name="Rectangle 280">
            <a:extLst>
              <a:ext uri="{FF2B5EF4-FFF2-40B4-BE49-F238E27FC236}">
                <a16:creationId xmlns:a16="http://schemas.microsoft.com/office/drawing/2014/main" id="{577BC755-0A58-1841-4DFC-3BBD61B165C6}"/>
              </a:ext>
            </a:extLst>
          </p:cNvPr>
          <p:cNvSpPr/>
          <p:nvPr/>
        </p:nvSpPr>
        <p:spPr>
          <a:xfrm>
            <a:off x="1269923" y="3981276"/>
            <a:ext cx="9701661" cy="433110"/>
          </a:xfrm>
          <a:prstGeom prst="rect">
            <a:avLst/>
          </a:prstGeom>
          <a:noFill/>
        </p:spPr>
        <p:txBody>
          <a:bodyPr lIns="91440" tIns="45720" rIns="91440" bIns="45720" anchor="ctr"/>
          <a:lstStyle/>
          <a:p>
            <a:pPr>
              <a:lnSpc>
                <a:spcPct val="120000"/>
              </a:lnSpc>
              <a:spcAft>
                <a:spcPts val="800"/>
              </a:spcAft>
            </a:pPr>
            <a:r>
              <a:rPr lang="en-US" kern="0" dirty="0">
                <a:solidFill>
                  <a:schemeClr val="accent1"/>
                </a:solidFill>
                <a:ea typeface="ＭＳ Ｐゴシック" pitchFamily="34" charset="-128"/>
                <a:cs typeface="Arial" panose="020B0604020202020204" pitchFamily="34" charset="0"/>
              </a:rPr>
              <a:t>5. Q&amp;A</a:t>
            </a:r>
          </a:p>
        </p:txBody>
      </p:sp>
      <p:cxnSp>
        <p:nvCxnSpPr>
          <p:cNvPr id="259" name="Straight Connector 258">
            <a:extLst>
              <a:ext uri="{FF2B5EF4-FFF2-40B4-BE49-F238E27FC236}">
                <a16:creationId xmlns:a16="http://schemas.microsoft.com/office/drawing/2014/main" id="{E2188762-3ABD-8DE2-53C9-5B5E3DAE26DF}"/>
              </a:ext>
            </a:extLst>
          </p:cNvPr>
          <p:cNvCxnSpPr>
            <a:cxnSpLocks/>
          </p:cNvCxnSpPr>
          <p:nvPr/>
        </p:nvCxnSpPr>
        <p:spPr>
          <a:xfrm flipH="1">
            <a:off x="1220415" y="1812498"/>
            <a:ext cx="10188005" cy="0"/>
          </a:xfrm>
          <a:prstGeom prst="line">
            <a:avLst/>
          </a:prstGeom>
          <a:ln w="12700">
            <a:solidFill>
              <a:schemeClr val="tx1">
                <a:lumMod val="40000"/>
                <a:lumOff val="60000"/>
              </a:schemeClr>
            </a:solidFill>
            <a:prstDash val="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B7B4E88-A37C-AA33-422B-9EBA0DC320C5}"/>
              </a:ext>
            </a:extLst>
          </p:cNvPr>
          <p:cNvCxnSpPr>
            <a:cxnSpLocks/>
          </p:cNvCxnSpPr>
          <p:nvPr/>
        </p:nvCxnSpPr>
        <p:spPr>
          <a:xfrm flipH="1">
            <a:off x="1220415" y="2462519"/>
            <a:ext cx="10188005" cy="0"/>
          </a:xfrm>
          <a:prstGeom prst="line">
            <a:avLst/>
          </a:prstGeom>
          <a:ln w="12700">
            <a:solidFill>
              <a:schemeClr val="tx1">
                <a:lumMod val="40000"/>
                <a:lumOff val="60000"/>
              </a:schemeClr>
            </a:solidFill>
            <a:prstDash val="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1645179-A511-DE09-495B-D7F8933D2403}"/>
              </a:ext>
            </a:extLst>
          </p:cNvPr>
          <p:cNvCxnSpPr>
            <a:cxnSpLocks/>
          </p:cNvCxnSpPr>
          <p:nvPr/>
        </p:nvCxnSpPr>
        <p:spPr>
          <a:xfrm flipH="1">
            <a:off x="1220415" y="3112540"/>
            <a:ext cx="10188005" cy="0"/>
          </a:xfrm>
          <a:prstGeom prst="line">
            <a:avLst/>
          </a:prstGeom>
          <a:ln w="12700">
            <a:solidFill>
              <a:schemeClr val="tx1">
                <a:lumMod val="40000"/>
                <a:lumOff val="60000"/>
              </a:schemeClr>
            </a:solidFill>
            <a:prstDash val="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B92683-E8B2-B17C-DC5E-B0C46978D74D}"/>
              </a:ext>
            </a:extLst>
          </p:cNvPr>
          <p:cNvCxnSpPr>
            <a:cxnSpLocks/>
          </p:cNvCxnSpPr>
          <p:nvPr/>
        </p:nvCxnSpPr>
        <p:spPr>
          <a:xfrm flipH="1">
            <a:off x="1220415" y="3762561"/>
            <a:ext cx="10188005" cy="0"/>
          </a:xfrm>
          <a:prstGeom prst="line">
            <a:avLst/>
          </a:prstGeom>
          <a:ln w="12700">
            <a:solidFill>
              <a:schemeClr val="tx1">
                <a:lumMod val="40000"/>
                <a:lumOff val="60000"/>
              </a:schemeClr>
            </a:solidFill>
            <a:prstDash val="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C4A1E2F-FFE1-B80E-69AE-813511FC722F}"/>
              </a:ext>
            </a:extLst>
          </p:cNvPr>
          <p:cNvCxnSpPr>
            <a:cxnSpLocks/>
          </p:cNvCxnSpPr>
          <p:nvPr/>
        </p:nvCxnSpPr>
        <p:spPr>
          <a:xfrm flipH="1">
            <a:off x="1220415" y="4412582"/>
            <a:ext cx="10188005" cy="0"/>
          </a:xfrm>
          <a:prstGeom prst="line">
            <a:avLst/>
          </a:prstGeom>
          <a:ln w="12700">
            <a:solidFill>
              <a:schemeClr val="tx1">
                <a:lumMod val="40000"/>
                <a:lumOff val="60000"/>
              </a:schemeClr>
            </a:solidFill>
            <a:prstDash val="dash"/>
            <a:headEnd type="oval" w="sm" len="sm"/>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862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1DB498-300F-C29B-30BF-E8BCFC905887}"/>
              </a:ext>
            </a:extLst>
          </p:cNvPr>
          <p:cNvSpPr>
            <a:spLocks noGrp="1"/>
          </p:cNvSpPr>
          <p:nvPr>
            <p:ph type="title"/>
          </p:nvPr>
        </p:nvSpPr>
        <p:spPr>
          <a:xfrm>
            <a:off x="4700016" y="1234440"/>
            <a:ext cx="7232904" cy="2542032"/>
          </a:xfrm>
        </p:spPr>
        <p:txBody>
          <a:bodyPr/>
          <a:lstStyle/>
          <a:p>
            <a:r>
              <a:rPr lang="en-US" dirty="0"/>
              <a:t>Why is there an explosion of AI</a:t>
            </a:r>
          </a:p>
        </p:txBody>
      </p:sp>
    </p:spTree>
    <p:extLst>
      <p:ext uri="{BB962C8B-B14F-4D97-AF65-F5344CB8AC3E}">
        <p14:creationId xmlns:p14="http://schemas.microsoft.com/office/powerpoint/2010/main" val="304595600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0BF11-6115-4436-04D0-2C426B26D7E6}"/>
              </a:ext>
            </a:extLst>
          </p:cNvPr>
          <p:cNvSpPr>
            <a:spLocks noGrp="1"/>
          </p:cNvSpPr>
          <p:nvPr>
            <p:ph type="title"/>
          </p:nvPr>
        </p:nvSpPr>
        <p:spPr>
          <a:xfrm>
            <a:off x="641052" y="403838"/>
            <a:ext cx="11658600" cy="1005840"/>
          </a:xfrm>
        </p:spPr>
        <p:txBody>
          <a:bodyPr>
            <a:normAutofit/>
          </a:bodyPr>
          <a:lstStyle/>
          <a:p>
            <a:r>
              <a:rPr lang="en-US" dirty="0"/>
              <a:t>Why is there an explosion of AI</a:t>
            </a:r>
          </a:p>
        </p:txBody>
      </p:sp>
      <p:pic>
        <p:nvPicPr>
          <p:cNvPr id="2050" name="Picture 2" descr="Sự bùng nổ của công nghệ AI ảnh hưởng thế nào đến công việc của bạn? | Báo  Nhân Dân điện tử">
            <a:extLst>
              <a:ext uri="{FF2B5EF4-FFF2-40B4-BE49-F238E27FC236}">
                <a16:creationId xmlns:a16="http://schemas.microsoft.com/office/drawing/2014/main" id="{DAADEEF0-65C3-F404-C896-EF6E3D53D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323" y="1272518"/>
            <a:ext cx="4434943" cy="24968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ự bùng nổ của GenAI: Cơ hội và thách thức - VnEconomy">
            <a:extLst>
              <a:ext uri="{FF2B5EF4-FFF2-40B4-BE49-F238E27FC236}">
                <a16:creationId xmlns:a16="http://schemas.microsoft.com/office/drawing/2014/main" id="{305FF1A5-E133-EE47-48BA-CAE98AD9A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323" y="3926587"/>
            <a:ext cx="4434942" cy="244527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4">
            <a:extLst>
              <a:ext uri="{FF2B5EF4-FFF2-40B4-BE49-F238E27FC236}">
                <a16:creationId xmlns:a16="http://schemas.microsoft.com/office/drawing/2014/main" id="{1416EF35-2C07-BC8E-05EE-CB0B0A25B7AA}"/>
              </a:ext>
            </a:extLst>
          </p:cNvPr>
          <p:cNvSpPr>
            <a:spLocks noGrp="1"/>
          </p:cNvSpPr>
          <p:nvPr>
            <p:ph type="body" sz="quarter" idx="12"/>
          </p:nvPr>
        </p:nvSpPr>
        <p:spPr>
          <a:xfrm>
            <a:off x="641052" y="1542202"/>
            <a:ext cx="5614851" cy="1626214"/>
          </a:xfrm>
        </p:spPr>
        <p:txBody>
          <a:bodyPr>
            <a:normAutofit/>
          </a:bodyPr>
          <a:lstStyle/>
          <a:p>
            <a:r>
              <a:rPr lang="en-US" dirty="0"/>
              <a:t>Before 2017</a:t>
            </a:r>
          </a:p>
          <a:p>
            <a:pPr lvl="1"/>
            <a:r>
              <a:rPr lang="en-US" dirty="0"/>
              <a:t>Can’t read big data from human</a:t>
            </a:r>
          </a:p>
          <a:p>
            <a:pPr lvl="1"/>
            <a:r>
              <a:rPr lang="en-US" dirty="0"/>
              <a:t>Read sequentially =&gt; Very low</a:t>
            </a:r>
          </a:p>
          <a:p>
            <a:pPr lvl="1"/>
            <a:r>
              <a:rPr lang="en-US" dirty="0"/>
              <a:t>Human language is very ironic</a:t>
            </a:r>
          </a:p>
          <a:p>
            <a:pPr lvl="1"/>
            <a:endParaRPr lang="en-US" dirty="0"/>
          </a:p>
        </p:txBody>
      </p:sp>
      <p:sp>
        <p:nvSpPr>
          <p:cNvPr id="3" name="Text Placeholder 4">
            <a:extLst>
              <a:ext uri="{FF2B5EF4-FFF2-40B4-BE49-F238E27FC236}">
                <a16:creationId xmlns:a16="http://schemas.microsoft.com/office/drawing/2014/main" id="{5C23EECB-64FB-AB80-9DF2-494ABBF1DBA5}"/>
              </a:ext>
            </a:extLst>
          </p:cNvPr>
          <p:cNvSpPr txBox="1">
            <a:spLocks/>
          </p:cNvSpPr>
          <p:nvPr/>
        </p:nvSpPr>
        <p:spPr>
          <a:xfrm>
            <a:off x="641052" y="3300940"/>
            <a:ext cx="6189517" cy="162621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r>
              <a:rPr lang="en-US" dirty="0"/>
              <a:t>Example</a:t>
            </a:r>
          </a:p>
          <a:p>
            <a:pPr marL="0" indent="0">
              <a:spcAft>
                <a:spcPts val="300"/>
              </a:spcAft>
              <a:buNone/>
            </a:pPr>
            <a:r>
              <a:rPr lang="en-US" sz="1867" dirty="0">
                <a:latin typeface="Arial" panose="020B0604020202020204" pitchFamily="34" charset="0"/>
                <a:ea typeface="Verdana" panose="020B0604030504040204" pitchFamily="34" charset="0"/>
                <a:cs typeface="Arial" panose="020B0604020202020204" pitchFamily="34" charset="0"/>
              </a:rPr>
              <a:t>I can’t fit the laptop into the bag because it’s too </a:t>
            </a:r>
            <a:r>
              <a:rPr lang="en-US" sz="1867" b="1" dirty="0">
                <a:latin typeface="Arial" panose="020B0604020202020204" pitchFamily="34" charset="0"/>
                <a:ea typeface="Verdana" panose="020B0604030504040204" pitchFamily="34" charset="0"/>
                <a:cs typeface="Arial" panose="020B0604020202020204" pitchFamily="34" charset="0"/>
              </a:rPr>
              <a:t>big</a:t>
            </a:r>
          </a:p>
          <a:p>
            <a:pPr marL="0" indent="0">
              <a:spcAft>
                <a:spcPts val="300"/>
              </a:spcAft>
              <a:buNone/>
            </a:pPr>
            <a:endParaRPr lang="en-US" sz="1867" b="1" dirty="0">
              <a:latin typeface="Arial" panose="020B0604020202020204" pitchFamily="34" charset="0"/>
              <a:ea typeface="Verdana" panose="020B0604030504040204" pitchFamily="34" charset="0"/>
              <a:cs typeface="Arial" panose="020B0604020202020204" pitchFamily="34" charset="0"/>
            </a:endParaRPr>
          </a:p>
          <a:p>
            <a:pPr marL="0" indent="0">
              <a:spcAft>
                <a:spcPts val="300"/>
              </a:spcAft>
              <a:buNone/>
            </a:pPr>
            <a:r>
              <a:rPr lang="en-US" sz="1867" dirty="0">
                <a:latin typeface="Arial" panose="020B0604020202020204" pitchFamily="34" charset="0"/>
                <a:ea typeface="Verdana" panose="020B0604030504040204" pitchFamily="34" charset="0"/>
                <a:cs typeface="Arial" panose="020B0604020202020204" pitchFamily="34" charset="0"/>
              </a:rPr>
              <a:t>I can’t fit the laptop into the bag because it’s too </a:t>
            </a:r>
            <a:r>
              <a:rPr lang="en-US" sz="1867" b="1" dirty="0">
                <a:latin typeface="Arial" panose="020B0604020202020204" pitchFamily="34" charset="0"/>
                <a:ea typeface="Verdana" panose="020B0604030504040204" pitchFamily="34" charset="0"/>
                <a:cs typeface="Arial" panose="020B0604020202020204" pitchFamily="34" charset="0"/>
              </a:rPr>
              <a:t>small</a:t>
            </a:r>
          </a:p>
          <a:p>
            <a:pPr lvl="1"/>
            <a:endParaRPr lang="en-US" dirty="0"/>
          </a:p>
        </p:txBody>
      </p:sp>
      <p:sp>
        <p:nvSpPr>
          <p:cNvPr id="17" name="Arrow: U-Turn 16">
            <a:extLst>
              <a:ext uri="{FF2B5EF4-FFF2-40B4-BE49-F238E27FC236}">
                <a16:creationId xmlns:a16="http://schemas.microsoft.com/office/drawing/2014/main" id="{E860CE95-8CF5-2D73-180C-2725D0711590}"/>
              </a:ext>
            </a:extLst>
          </p:cNvPr>
          <p:cNvSpPr/>
          <p:nvPr/>
        </p:nvSpPr>
        <p:spPr>
          <a:xfrm>
            <a:off x="2377440" y="3602736"/>
            <a:ext cx="2816352" cy="166655"/>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U-Turn 17">
            <a:extLst>
              <a:ext uri="{FF2B5EF4-FFF2-40B4-BE49-F238E27FC236}">
                <a16:creationId xmlns:a16="http://schemas.microsoft.com/office/drawing/2014/main" id="{5CEBA035-8908-5156-6ACE-FFA9B2563B50}"/>
              </a:ext>
            </a:extLst>
          </p:cNvPr>
          <p:cNvSpPr/>
          <p:nvPr/>
        </p:nvSpPr>
        <p:spPr>
          <a:xfrm>
            <a:off x="3813048" y="4462272"/>
            <a:ext cx="1380744" cy="100584"/>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03130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additive="base">
                                        <p:cTn id="29" dur="500" fill="hold"/>
                                        <p:tgtEl>
                                          <p:spTgt spid="2050"/>
                                        </p:tgtEl>
                                        <p:attrNameLst>
                                          <p:attrName>ppt_x</p:attrName>
                                        </p:attrNameLst>
                                      </p:cBhvr>
                                      <p:tavLst>
                                        <p:tav tm="0">
                                          <p:val>
                                            <p:strVal val="#ppt_x"/>
                                          </p:val>
                                        </p:tav>
                                        <p:tav tm="100000">
                                          <p:val>
                                            <p:strVal val="#ppt_x"/>
                                          </p:val>
                                        </p:tav>
                                      </p:tavLst>
                                    </p:anim>
                                    <p:anim calcmode="lin" valueType="num">
                                      <p:cBhvr additive="base">
                                        <p:cTn id="30" dur="500" fill="hold"/>
                                        <p:tgtEl>
                                          <p:spTgt spid="205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 calcmode="lin" valueType="num">
                                      <p:cBhvr additive="base">
                                        <p:cTn id="33" dur="500" fill="hold"/>
                                        <p:tgtEl>
                                          <p:spTgt spid="2054"/>
                                        </p:tgtEl>
                                        <p:attrNameLst>
                                          <p:attrName>ppt_x</p:attrName>
                                        </p:attrNameLst>
                                      </p:cBhvr>
                                      <p:tavLst>
                                        <p:tav tm="0">
                                          <p:val>
                                            <p:strVal val="#ppt_x"/>
                                          </p:val>
                                        </p:tav>
                                        <p:tav tm="100000">
                                          <p:val>
                                            <p:strVal val="#ppt_x"/>
                                          </p:val>
                                        </p:tav>
                                      </p:tavLst>
                                    </p:anim>
                                    <p:anim calcmode="lin" valueType="num">
                                      <p:cBhvr additive="base">
                                        <p:cTn id="34"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BB23-C492-B2BD-2D4B-7A9DDAB547D8}"/>
              </a:ext>
            </a:extLst>
          </p:cNvPr>
          <p:cNvSpPr>
            <a:spLocks noGrp="1"/>
          </p:cNvSpPr>
          <p:nvPr>
            <p:ph type="title"/>
          </p:nvPr>
        </p:nvSpPr>
        <p:spPr/>
        <p:txBody>
          <a:bodyPr/>
          <a:lstStyle/>
          <a:p>
            <a:r>
              <a:rPr lang="en-US" dirty="0"/>
              <a:t>Why is there an explosion of AI</a:t>
            </a:r>
          </a:p>
        </p:txBody>
      </p:sp>
      <p:sp>
        <p:nvSpPr>
          <p:cNvPr id="3" name="Content Placeholder 2">
            <a:extLst>
              <a:ext uri="{FF2B5EF4-FFF2-40B4-BE49-F238E27FC236}">
                <a16:creationId xmlns:a16="http://schemas.microsoft.com/office/drawing/2014/main" id="{D4D1BED2-E5BF-E12A-32E5-AC7A887A1E83}"/>
              </a:ext>
            </a:extLst>
          </p:cNvPr>
          <p:cNvSpPr>
            <a:spLocks noGrp="1"/>
          </p:cNvSpPr>
          <p:nvPr>
            <p:ph idx="1"/>
          </p:nvPr>
        </p:nvSpPr>
        <p:spPr>
          <a:xfrm>
            <a:off x="274320" y="1234439"/>
            <a:ext cx="5285723" cy="1453897"/>
          </a:xfrm>
        </p:spPr>
        <p:txBody>
          <a:bodyPr>
            <a:normAutofit/>
          </a:bodyPr>
          <a:lstStyle/>
          <a:p>
            <a:r>
              <a:rPr lang="en-US" dirty="0"/>
              <a:t>Transformer</a:t>
            </a:r>
          </a:p>
          <a:p>
            <a:pPr lvl="1"/>
            <a:r>
              <a:rPr lang="en-US" dirty="0"/>
              <a:t>Read the entire context</a:t>
            </a:r>
          </a:p>
          <a:p>
            <a:pPr lvl="1"/>
            <a:r>
              <a:rPr lang="en-US" dirty="0"/>
              <a:t>Find the relation between words</a:t>
            </a:r>
          </a:p>
          <a:p>
            <a:pPr lvl="1"/>
            <a:r>
              <a:rPr lang="en-US" dirty="0"/>
              <a:t>Undergoes multiple layers of analysis</a:t>
            </a:r>
          </a:p>
          <a:p>
            <a:pPr marL="274320" lvl="1" indent="0">
              <a:buNone/>
            </a:pPr>
            <a:endParaRPr lang="en-US" dirty="0"/>
          </a:p>
          <a:p>
            <a:pPr marL="274320" lvl="1" indent="0">
              <a:buNone/>
            </a:pPr>
            <a:endParaRPr lang="en-US" dirty="0"/>
          </a:p>
        </p:txBody>
      </p:sp>
      <p:sp>
        <p:nvSpPr>
          <p:cNvPr id="4" name="Content Placeholder 2">
            <a:extLst>
              <a:ext uri="{FF2B5EF4-FFF2-40B4-BE49-F238E27FC236}">
                <a16:creationId xmlns:a16="http://schemas.microsoft.com/office/drawing/2014/main" id="{8DEA015C-1EFB-A2BD-B536-86D18D96FD0B}"/>
              </a:ext>
            </a:extLst>
          </p:cNvPr>
          <p:cNvSpPr txBox="1">
            <a:spLocks/>
          </p:cNvSpPr>
          <p:nvPr/>
        </p:nvSpPr>
        <p:spPr>
          <a:xfrm>
            <a:off x="274320" y="2913887"/>
            <a:ext cx="5285723" cy="110032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r>
              <a:rPr lang="en-US" dirty="0"/>
              <a:t>Solve problems</a:t>
            </a:r>
          </a:p>
          <a:p>
            <a:pPr lvl="1"/>
            <a:r>
              <a:rPr lang="en-US" dirty="0"/>
              <a:t>Solving the data access problem</a:t>
            </a:r>
          </a:p>
          <a:p>
            <a:pPr lvl="1"/>
            <a:r>
              <a:rPr lang="en-US" dirty="0"/>
              <a:t>Need GPU process</a:t>
            </a:r>
          </a:p>
          <a:p>
            <a:pPr marL="274320" lvl="1" indent="0">
              <a:buFont typeface="Segoe UI Symbol" panose="020B0502040204020203" pitchFamily="34" charset="0"/>
              <a:buNone/>
            </a:pPr>
            <a:endParaRPr lang="en-US" dirty="0"/>
          </a:p>
        </p:txBody>
      </p:sp>
      <p:pic>
        <p:nvPicPr>
          <p:cNvPr id="1026" name="Picture 2" descr="Nvidia revenue by specialized market FY2025| Statista">
            <a:extLst>
              <a:ext uri="{FF2B5EF4-FFF2-40B4-BE49-F238E27FC236}">
                <a16:creationId xmlns:a16="http://schemas.microsoft.com/office/drawing/2014/main" id="{87EF9653-3D0E-1121-1BE1-FAAB6A90D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041" y="1245793"/>
            <a:ext cx="5927407" cy="436641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06B6372-676E-8960-A94E-A019EFE94BB5}"/>
              </a:ext>
            </a:extLst>
          </p:cNvPr>
          <p:cNvSpPr txBox="1">
            <a:spLocks/>
          </p:cNvSpPr>
          <p:nvPr/>
        </p:nvSpPr>
        <p:spPr>
          <a:xfrm>
            <a:off x="274320" y="4757928"/>
            <a:ext cx="5285723" cy="86563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r>
              <a:rPr lang="en-US" dirty="0"/>
              <a:t>All companies join, and that is the main reason explosion of AI</a:t>
            </a:r>
          </a:p>
          <a:p>
            <a:pPr marL="274320" lvl="1" indent="0">
              <a:buFont typeface="Segoe UI Symbol" panose="020B0502040204020203" pitchFamily="34" charset="0"/>
              <a:buNone/>
            </a:pPr>
            <a:endParaRPr lang="en-US" dirty="0"/>
          </a:p>
          <a:p>
            <a:pPr marL="274320" lvl="1" indent="0">
              <a:buFont typeface="Segoe UI Symbol" panose="020B0502040204020203" pitchFamily="34" charset="0"/>
              <a:buNone/>
            </a:pPr>
            <a:endParaRPr lang="en-US" dirty="0"/>
          </a:p>
        </p:txBody>
      </p:sp>
      <p:sp>
        <p:nvSpPr>
          <p:cNvPr id="6" name="Content Placeholder 2">
            <a:extLst>
              <a:ext uri="{FF2B5EF4-FFF2-40B4-BE49-F238E27FC236}">
                <a16:creationId xmlns:a16="http://schemas.microsoft.com/office/drawing/2014/main" id="{29C50DB4-0AEF-A8E0-AFBB-939F62F6832C}"/>
              </a:ext>
            </a:extLst>
          </p:cNvPr>
          <p:cNvSpPr txBox="1">
            <a:spLocks/>
          </p:cNvSpPr>
          <p:nvPr/>
        </p:nvSpPr>
        <p:spPr>
          <a:xfrm>
            <a:off x="274320" y="4094987"/>
            <a:ext cx="5285723" cy="86563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r>
              <a:rPr lang="en-US" dirty="0"/>
              <a:t>NVIDIA explodes</a:t>
            </a:r>
          </a:p>
          <a:p>
            <a:pPr marL="274320" lvl="1" indent="0">
              <a:buFont typeface="Segoe UI Symbol" panose="020B0502040204020203" pitchFamily="34" charset="0"/>
              <a:buNone/>
            </a:pPr>
            <a:endParaRPr lang="en-US" dirty="0"/>
          </a:p>
          <a:p>
            <a:pPr marL="274320" lvl="1" indent="0">
              <a:buFont typeface="Segoe UI Symbol" panose="020B0502040204020203" pitchFamily="34" charset="0"/>
              <a:buNone/>
            </a:pPr>
            <a:endParaRPr lang="en-US" dirty="0"/>
          </a:p>
        </p:txBody>
      </p:sp>
    </p:spTree>
    <p:extLst>
      <p:ext uri="{BB962C8B-B14F-4D97-AF65-F5344CB8AC3E}">
        <p14:creationId xmlns:p14="http://schemas.microsoft.com/office/powerpoint/2010/main" val="682287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fade">
                                      <p:cBhvr>
                                        <p:cTn id="39" dur="1000"/>
                                        <p:tgtEl>
                                          <p:spTgt spid="1026"/>
                                        </p:tgtEl>
                                      </p:cBhvr>
                                    </p:animEffect>
                                    <p:anim calcmode="lin" valueType="num">
                                      <p:cBhvr>
                                        <p:cTn id="40" dur="1000" fill="hold"/>
                                        <p:tgtEl>
                                          <p:spTgt spid="1026"/>
                                        </p:tgtEl>
                                        <p:attrNameLst>
                                          <p:attrName>ppt_x</p:attrName>
                                        </p:attrNameLst>
                                      </p:cBhvr>
                                      <p:tavLst>
                                        <p:tav tm="0">
                                          <p:val>
                                            <p:strVal val="#ppt_x"/>
                                          </p:val>
                                        </p:tav>
                                        <p:tav tm="100000">
                                          <p:val>
                                            <p:strVal val="#ppt_x"/>
                                          </p:val>
                                        </p:tav>
                                      </p:tavLst>
                                    </p:anim>
                                    <p:anim calcmode="lin" valueType="num">
                                      <p:cBhvr>
                                        <p:cTn id="4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D494C-BE60-DF6B-00B8-46288AD07B9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220D1C-0A18-7AFA-24D5-DEC2F1810080}"/>
              </a:ext>
            </a:extLst>
          </p:cNvPr>
          <p:cNvSpPr>
            <a:spLocks noGrp="1"/>
          </p:cNvSpPr>
          <p:nvPr>
            <p:ph type="title"/>
          </p:nvPr>
        </p:nvSpPr>
        <p:spPr>
          <a:xfrm>
            <a:off x="4700016" y="1234440"/>
            <a:ext cx="7232904" cy="2542032"/>
          </a:xfrm>
        </p:spPr>
        <p:txBody>
          <a:bodyPr/>
          <a:lstStyle/>
          <a:p>
            <a:r>
              <a:rPr lang="en-US" dirty="0"/>
              <a:t>Why is GenAI not enough</a:t>
            </a:r>
          </a:p>
        </p:txBody>
      </p:sp>
    </p:spTree>
    <p:extLst>
      <p:ext uri="{BB962C8B-B14F-4D97-AF65-F5344CB8AC3E}">
        <p14:creationId xmlns:p14="http://schemas.microsoft.com/office/powerpoint/2010/main" val="73241786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3875BA-E2E0-45EF-BC92-473848D2C67C}"/>
              </a:ext>
            </a:extLst>
          </p:cNvPr>
          <p:cNvSpPr>
            <a:spLocks noGrp="1"/>
          </p:cNvSpPr>
          <p:nvPr>
            <p:ph type="title"/>
          </p:nvPr>
        </p:nvSpPr>
        <p:spPr/>
        <p:txBody>
          <a:bodyPr/>
          <a:lstStyle/>
          <a:p>
            <a:r>
              <a:rPr lang="en-US" dirty="0"/>
              <a:t>The development of GenAI</a:t>
            </a:r>
          </a:p>
        </p:txBody>
      </p:sp>
      <p:sp>
        <p:nvSpPr>
          <p:cNvPr id="5" name="Text Placeholder 4">
            <a:extLst>
              <a:ext uri="{FF2B5EF4-FFF2-40B4-BE49-F238E27FC236}">
                <a16:creationId xmlns:a16="http://schemas.microsoft.com/office/drawing/2014/main" id="{4A32ECDB-16D3-403D-978A-908920FF473F}"/>
              </a:ext>
            </a:extLst>
          </p:cNvPr>
          <p:cNvSpPr>
            <a:spLocks noGrp="1"/>
          </p:cNvSpPr>
          <p:nvPr>
            <p:ph type="body" sz="quarter" idx="12"/>
          </p:nvPr>
        </p:nvSpPr>
        <p:spPr>
          <a:xfrm>
            <a:off x="274320" y="3338576"/>
            <a:ext cx="5614851" cy="2566696"/>
          </a:xfrm>
        </p:spPr>
        <p:txBody>
          <a:bodyPr>
            <a:normAutofit/>
          </a:bodyPr>
          <a:lstStyle/>
          <a:p>
            <a:r>
              <a:rPr lang="en-US" dirty="0"/>
              <a:t>In 2022</a:t>
            </a:r>
          </a:p>
          <a:p>
            <a:pPr lvl="1">
              <a:lnSpc>
                <a:spcPct val="150000"/>
              </a:lnSpc>
            </a:pPr>
            <a:r>
              <a:rPr lang="en-US" dirty="0"/>
              <a:t>Chat GPT was created</a:t>
            </a:r>
          </a:p>
          <a:p>
            <a:pPr lvl="1">
              <a:lnSpc>
                <a:spcPct val="150000"/>
              </a:lnSpc>
            </a:pPr>
            <a:r>
              <a:rPr lang="en-US" dirty="0"/>
              <a:t>Chat interface, like a human	</a:t>
            </a:r>
          </a:p>
          <a:p>
            <a:pPr lvl="1">
              <a:lnSpc>
                <a:spcPct val="150000"/>
              </a:lnSpc>
            </a:pPr>
            <a:r>
              <a:rPr lang="en-US" dirty="0"/>
              <a:t>100 million users</a:t>
            </a:r>
          </a:p>
          <a:p>
            <a:pPr lvl="1">
              <a:lnSpc>
                <a:spcPct val="150000"/>
              </a:lnSpc>
            </a:pPr>
            <a:r>
              <a:rPr lang="en-US" dirty="0"/>
              <a:t>Change the way learn and work</a:t>
            </a:r>
          </a:p>
          <a:p>
            <a:pPr lvl="1"/>
            <a:endParaRPr lang="en-US" dirty="0"/>
          </a:p>
        </p:txBody>
      </p:sp>
      <p:pic>
        <p:nvPicPr>
          <p:cNvPr id="2050" name="Picture 2" descr="Chat GPT là gì và cách sử dụng như thế nào? - Thang máy Việt Đông Hải">
            <a:extLst>
              <a:ext uri="{FF2B5EF4-FFF2-40B4-BE49-F238E27FC236}">
                <a16:creationId xmlns:a16="http://schemas.microsoft.com/office/drawing/2014/main" id="{F4A69304-A2A3-1F45-DF43-5272910F8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384" y="1344168"/>
            <a:ext cx="6314543" cy="3886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4">
            <a:extLst>
              <a:ext uri="{FF2B5EF4-FFF2-40B4-BE49-F238E27FC236}">
                <a16:creationId xmlns:a16="http://schemas.microsoft.com/office/drawing/2014/main" id="{E4AFF769-E5CE-8339-E766-5622D26E795A}"/>
              </a:ext>
            </a:extLst>
          </p:cNvPr>
          <p:cNvSpPr txBox="1">
            <a:spLocks/>
          </p:cNvSpPr>
          <p:nvPr/>
        </p:nvSpPr>
        <p:spPr>
          <a:xfrm>
            <a:off x="274319" y="1252728"/>
            <a:ext cx="5614851" cy="2085848"/>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r>
              <a:rPr lang="en-US" dirty="0"/>
              <a:t>Generative AI</a:t>
            </a:r>
          </a:p>
          <a:p>
            <a:pPr lvl="1">
              <a:lnSpc>
                <a:spcPct val="150000"/>
              </a:lnSpc>
            </a:pPr>
            <a:r>
              <a:rPr lang="en-US" dirty="0"/>
              <a:t>Predict words</a:t>
            </a:r>
          </a:p>
          <a:p>
            <a:pPr lvl="1">
              <a:lnSpc>
                <a:spcPct val="150000"/>
              </a:lnSpc>
            </a:pPr>
            <a:r>
              <a:rPr lang="en-US" dirty="0"/>
              <a:t>Based on probability and from human context.</a:t>
            </a:r>
          </a:p>
          <a:p>
            <a:pPr lvl="1"/>
            <a:endParaRPr lang="en-US" dirty="0"/>
          </a:p>
        </p:txBody>
      </p:sp>
    </p:spTree>
    <p:extLst>
      <p:ext uri="{BB962C8B-B14F-4D97-AF65-F5344CB8AC3E}">
        <p14:creationId xmlns:p14="http://schemas.microsoft.com/office/powerpoint/2010/main" val="2867732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 calcmode="lin" valueType="num">
                                      <p:cBhvr additive="base">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 calcmode="lin" valueType="num">
                                      <p:cBhvr additive="base">
                                        <p:cTn id="3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 calcmode="lin" valueType="num">
                                      <p:cBhvr additive="base">
                                        <p:cTn id="34" dur="500" fill="hold"/>
                                        <p:tgtEl>
                                          <p:spTgt spid="2050"/>
                                        </p:tgtEl>
                                        <p:attrNameLst>
                                          <p:attrName>ppt_x</p:attrName>
                                        </p:attrNameLst>
                                      </p:cBhvr>
                                      <p:tavLst>
                                        <p:tav tm="0">
                                          <p:val>
                                            <p:strVal val="#ppt_x"/>
                                          </p:val>
                                        </p:tav>
                                        <p:tav tm="100000">
                                          <p:val>
                                            <p:strVal val="#ppt_x"/>
                                          </p:val>
                                        </p:tav>
                                      </p:tavLst>
                                    </p:anim>
                                    <p:anim calcmode="lin" valueType="num">
                                      <p:cBhvr additive="base">
                                        <p:cTn id="35"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3FEC8-84C0-8F17-DA68-27495D2F5E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C364FF-62D2-551F-DA7A-BD897F98561E}"/>
              </a:ext>
            </a:extLst>
          </p:cNvPr>
          <p:cNvSpPr>
            <a:spLocks noGrp="1"/>
          </p:cNvSpPr>
          <p:nvPr>
            <p:ph type="title"/>
          </p:nvPr>
        </p:nvSpPr>
        <p:spPr>
          <a:xfrm>
            <a:off x="274320" y="356616"/>
            <a:ext cx="11658600" cy="1005840"/>
          </a:xfrm>
        </p:spPr>
        <p:txBody>
          <a:bodyPr vert="horz" lIns="91440" tIns="45720" rIns="91440" bIns="91440" rtlCol="0" anchor="ctr">
            <a:normAutofit/>
          </a:bodyPr>
          <a:lstStyle/>
          <a:p>
            <a:r>
              <a:rPr lang="en-US" kern="1200" dirty="0">
                <a:latin typeface="+mj-lt"/>
                <a:ea typeface="+mj-ea"/>
                <a:cs typeface="+mj-cs"/>
              </a:rPr>
              <a:t>The problems of GenAI</a:t>
            </a:r>
          </a:p>
        </p:txBody>
      </p:sp>
      <p:sp>
        <p:nvSpPr>
          <p:cNvPr id="2" name="Text Placeholder 4">
            <a:extLst>
              <a:ext uri="{FF2B5EF4-FFF2-40B4-BE49-F238E27FC236}">
                <a16:creationId xmlns:a16="http://schemas.microsoft.com/office/drawing/2014/main" id="{1716444E-AB02-C610-A952-FECAB9264EA0}"/>
              </a:ext>
            </a:extLst>
          </p:cNvPr>
          <p:cNvSpPr txBox="1">
            <a:spLocks/>
          </p:cNvSpPr>
          <p:nvPr/>
        </p:nvSpPr>
        <p:spPr>
          <a:xfrm>
            <a:off x="408432" y="1861835"/>
            <a:ext cx="4922520" cy="90525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a:lnSpc>
                <a:spcPct val="200000"/>
              </a:lnSpc>
            </a:pPr>
            <a:r>
              <a:rPr lang="en-US" sz="2800" dirty="0"/>
              <a:t>Hallucination</a:t>
            </a:r>
          </a:p>
        </p:txBody>
      </p:sp>
      <p:pic>
        <p:nvPicPr>
          <p:cNvPr id="5" name="Picture 2" descr="What are AI Hallucinations? - GeeksforGeeks">
            <a:extLst>
              <a:ext uri="{FF2B5EF4-FFF2-40B4-BE49-F238E27FC236}">
                <a16:creationId xmlns:a16="http://schemas.microsoft.com/office/drawing/2014/main" id="{C0413304-12C9-2E1C-5880-2F2966493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857" y="1481328"/>
            <a:ext cx="5975512" cy="403250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97B1C067-19AF-B656-A034-123369A5CC17}"/>
              </a:ext>
            </a:extLst>
          </p:cNvPr>
          <p:cNvSpPr txBox="1">
            <a:spLocks/>
          </p:cNvSpPr>
          <p:nvPr/>
        </p:nvSpPr>
        <p:spPr>
          <a:xfrm>
            <a:off x="408432" y="2900021"/>
            <a:ext cx="4922520" cy="905257"/>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marL="274320" lvl="1">
              <a:lnSpc>
                <a:spcPct val="200000"/>
              </a:lnSpc>
              <a:spcBef>
                <a:spcPts val="900"/>
              </a:spcBef>
              <a:buFont typeface="Segoe UI Symbol" panose="020B0502040204020203" pitchFamily="34" charset="0"/>
              <a:buChar char="▶"/>
            </a:pPr>
            <a:r>
              <a:rPr lang="en-US" sz="2800" dirty="0"/>
              <a:t>Context window</a:t>
            </a:r>
          </a:p>
        </p:txBody>
      </p:sp>
      <p:sp>
        <p:nvSpPr>
          <p:cNvPr id="6" name="Text Placeholder 4">
            <a:extLst>
              <a:ext uri="{FF2B5EF4-FFF2-40B4-BE49-F238E27FC236}">
                <a16:creationId xmlns:a16="http://schemas.microsoft.com/office/drawing/2014/main" id="{60E859B5-BFE7-4F7C-5911-7A87E20A2E9E}"/>
              </a:ext>
            </a:extLst>
          </p:cNvPr>
          <p:cNvSpPr txBox="1">
            <a:spLocks/>
          </p:cNvSpPr>
          <p:nvPr/>
        </p:nvSpPr>
        <p:spPr>
          <a:xfrm>
            <a:off x="480385" y="4071138"/>
            <a:ext cx="4922520" cy="103494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900"/>
              </a:spcBef>
              <a:buClr>
                <a:schemeClr val="accent1"/>
              </a:buClr>
              <a:buSzPct val="75000"/>
              <a:buFont typeface="Segoe UI Symbol" panose="020B0502040204020203" pitchFamily="34" charset="0"/>
              <a:buChar char="▶"/>
              <a:defRPr sz="2200" kern="1200">
                <a:solidFill>
                  <a:schemeClr val="tx1"/>
                </a:solidFill>
                <a:latin typeface="+mn-lt"/>
                <a:ea typeface="+mn-ea"/>
                <a:cs typeface="+mn-cs"/>
              </a:defRPr>
            </a:lvl1pPr>
            <a:lvl2pPr marL="54864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2000" kern="1200">
                <a:solidFill>
                  <a:schemeClr val="tx1"/>
                </a:solidFill>
                <a:latin typeface="+mn-lt"/>
                <a:ea typeface="+mn-ea"/>
                <a:cs typeface="+mn-cs"/>
              </a:defRPr>
            </a:lvl2pPr>
            <a:lvl3pPr marL="822960" indent="-274320" algn="l" defTabSz="914400" rtl="0" eaLnBrk="1" latinLnBrk="0" hangingPunct="1">
              <a:lnSpc>
                <a:spcPct val="90000"/>
              </a:lnSpc>
              <a:spcBef>
                <a:spcPts val="300"/>
              </a:spcBef>
              <a:buClr>
                <a:schemeClr val="accent1"/>
              </a:buClr>
              <a:buSzPct val="75000"/>
              <a:buFont typeface="Segoe UI Symbol" panose="020B0502040204020203" pitchFamily="34" charset="0"/>
              <a:buChar char="⨠"/>
              <a:defRPr sz="1800" kern="1200">
                <a:solidFill>
                  <a:schemeClr val="tx1"/>
                </a:solidFill>
                <a:latin typeface="+mn-lt"/>
                <a:ea typeface="+mn-ea"/>
                <a:cs typeface="+mn-cs"/>
              </a:defRPr>
            </a:lvl3pPr>
            <a:lvl4pPr marL="1097280" indent="-274320" algn="l" defTabSz="914400" rtl="0" eaLnBrk="1" latinLnBrk="0" hangingPunct="1">
              <a:lnSpc>
                <a:spcPct val="90000"/>
              </a:lnSpc>
              <a:spcBef>
                <a:spcPts val="3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371600" indent="-285750" algn="l" defTabSz="914400" rtl="0" eaLnBrk="1" latinLnBrk="0" hangingPunct="1">
              <a:lnSpc>
                <a:spcPct val="90000"/>
              </a:lnSpc>
              <a:spcBef>
                <a:spcPts val="500"/>
              </a:spcBef>
              <a:buClr>
                <a:schemeClr val="accent1"/>
              </a:buClr>
              <a:buFont typeface="Segoe UI Symbol" panose="020B0502040204020203" pitchFamily="34" charset="0"/>
              <a:buChar char="▸"/>
              <a:defRPr sz="1400" kern="1200">
                <a:solidFill>
                  <a:schemeClr val="tx1"/>
                </a:solidFill>
                <a:latin typeface="+mn-lt"/>
                <a:ea typeface="+mn-ea"/>
                <a:cs typeface="+mn-cs"/>
              </a:defRPr>
            </a:lvl5pPr>
            <a:lvl6pPr marL="1645920" indent="-228600" algn="l" defTabSz="914400" rtl="0" eaLnBrk="1" latinLnBrk="0" hangingPunct="1">
              <a:lnSpc>
                <a:spcPct val="90000"/>
              </a:lnSpc>
              <a:spcBef>
                <a:spcPts val="500"/>
              </a:spcBef>
              <a:buClr>
                <a:schemeClr val="accent1"/>
              </a:buClr>
              <a:buFont typeface="Segoe UI Symbol" panose="020B0502040204020203" pitchFamily="34" charset="0"/>
              <a:buChar char="»"/>
              <a:defRPr sz="1200" kern="1200">
                <a:solidFill>
                  <a:schemeClr val="tx1"/>
                </a:solidFill>
                <a:latin typeface="+mn-lt"/>
                <a:ea typeface="+mn-ea"/>
                <a:cs typeface="+mn-cs"/>
              </a:defRPr>
            </a:lvl6pPr>
            <a:lvl7pPr marL="1920240" indent="-228600" algn="l" defTabSz="914400" rtl="0" eaLnBrk="1" latinLnBrk="0" hangingPunct="1">
              <a:lnSpc>
                <a:spcPct val="90000"/>
              </a:lnSpc>
              <a:spcBef>
                <a:spcPts val="300"/>
              </a:spcBef>
              <a:buClr>
                <a:schemeClr val="accent1"/>
              </a:buClr>
              <a:buFont typeface="Segoe UI Symbol" panose="020B0502040204020203" pitchFamily="34" charset="0"/>
              <a:buChar char="›"/>
              <a:defRPr sz="1100" kern="1200">
                <a:solidFill>
                  <a:schemeClr val="tx1"/>
                </a:solidFill>
                <a:latin typeface="+mn-lt"/>
                <a:ea typeface="+mn-ea"/>
                <a:cs typeface="+mn-cs"/>
              </a:defRPr>
            </a:lvl7pPr>
            <a:lvl8pPr marL="2103120" indent="-228600" algn="l" defTabSz="914400" rtl="0" eaLnBrk="1" latinLnBrk="0" hangingPunct="1">
              <a:lnSpc>
                <a:spcPct val="90000"/>
              </a:lnSpc>
              <a:spcBef>
                <a:spcPts val="200"/>
              </a:spcBef>
              <a:buFont typeface="Segoe UI Symbol" panose="020B0502040204020203" pitchFamily="34" charset="0"/>
              <a:buChar char="▪"/>
              <a:defRPr sz="1050" kern="1200">
                <a:solidFill>
                  <a:schemeClr val="tx1"/>
                </a:solidFill>
                <a:latin typeface="+mn-lt"/>
                <a:ea typeface="+mn-ea"/>
                <a:cs typeface="+mn-cs"/>
              </a:defRPr>
            </a:lvl8pPr>
            <a:lvl9pPr marL="2377440" indent="-228600" algn="l" defTabSz="914400" rtl="0" eaLnBrk="1" latinLnBrk="0" hangingPunct="1">
              <a:lnSpc>
                <a:spcPct val="90000"/>
              </a:lnSpc>
              <a:spcBef>
                <a:spcPts val="300"/>
              </a:spcBef>
              <a:buFont typeface="Segoe UI Symbol" panose="020B0502040204020203" pitchFamily="34" charset="0"/>
              <a:buChar char="▫"/>
              <a:defRPr sz="1000" kern="1200">
                <a:solidFill>
                  <a:schemeClr val="tx1"/>
                </a:solidFill>
                <a:latin typeface="+mn-lt"/>
                <a:ea typeface="+mn-ea"/>
                <a:cs typeface="+mn-cs"/>
              </a:defRPr>
            </a:lvl9pPr>
          </a:lstStyle>
          <a:p>
            <a:pPr marL="274320" lvl="1">
              <a:lnSpc>
                <a:spcPct val="200000"/>
              </a:lnSpc>
              <a:spcBef>
                <a:spcPts val="900"/>
              </a:spcBef>
              <a:buFont typeface="Segoe UI Symbol" panose="020B0502040204020203" pitchFamily="34" charset="0"/>
              <a:buChar char="▶"/>
            </a:pPr>
            <a:r>
              <a:rPr lang="en-US" sz="2800" dirty="0"/>
              <a:t>Knowing, not doing</a:t>
            </a:r>
          </a:p>
        </p:txBody>
      </p:sp>
    </p:spTree>
    <p:extLst>
      <p:ext uri="{BB962C8B-B14F-4D97-AF65-F5344CB8AC3E}">
        <p14:creationId xmlns:p14="http://schemas.microsoft.com/office/powerpoint/2010/main" val="1907634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theme/theme1.xml><?xml version="1.0" encoding="utf-8"?>
<a:theme xmlns:a="http://schemas.openxmlformats.org/drawingml/2006/main" name="Non Confidential Presentation Template-010625">
  <a:themeElements>
    <a:clrScheme name="Amkor Brand">
      <a:dk1>
        <a:srgbClr val="464D5A"/>
      </a:dk1>
      <a:lt1>
        <a:sysClr val="window" lastClr="FFFFFF"/>
      </a:lt1>
      <a:dk2>
        <a:srgbClr val="000000"/>
      </a:dk2>
      <a:lt2>
        <a:srgbClr val="EBEBEB"/>
      </a:lt2>
      <a:accent1>
        <a:srgbClr val="0F4B8F"/>
      </a:accent1>
      <a:accent2>
        <a:srgbClr val="02829F"/>
      </a:accent2>
      <a:accent3>
        <a:srgbClr val="7F174B"/>
      </a:accent3>
      <a:accent4>
        <a:srgbClr val="449B8C"/>
      </a:accent4>
      <a:accent5>
        <a:srgbClr val="D98D28"/>
      </a:accent5>
      <a:accent6>
        <a:srgbClr val="4A3E6E"/>
      </a:accent6>
      <a:hlink>
        <a:srgbClr val="D98D28"/>
      </a:hlink>
      <a:folHlink>
        <a:srgbClr val="464D5A"/>
      </a:folHlink>
    </a:clrScheme>
    <a:fontScheme name="Amkor PPT Brand Fonts">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on Confidential 2025 Presentation Template" id="{31720464-3D16-4F96-B250-3954FE288CB5}" vid="{336E9F8F-4B4C-40F7-8661-33E6E35CC67C}"/>
    </a:ext>
  </a:extLst>
</a:theme>
</file>

<file path=ppt/theme/theme2.xml><?xml version="1.0" encoding="utf-8"?>
<a:theme xmlns:a="http://schemas.openxmlformats.org/drawingml/2006/main" name="Office Theme">
  <a:themeElements>
    <a:clrScheme name="Amkor Brand">
      <a:dk1>
        <a:srgbClr val="464D5A"/>
      </a:dk1>
      <a:lt1>
        <a:sysClr val="window" lastClr="FFFFFF"/>
      </a:lt1>
      <a:dk2>
        <a:srgbClr val="000000"/>
      </a:dk2>
      <a:lt2>
        <a:srgbClr val="EBEBEB"/>
      </a:lt2>
      <a:accent1>
        <a:srgbClr val="0F4B8F"/>
      </a:accent1>
      <a:accent2>
        <a:srgbClr val="02829F"/>
      </a:accent2>
      <a:accent3>
        <a:srgbClr val="7F174B"/>
      </a:accent3>
      <a:accent4>
        <a:srgbClr val="449B8C"/>
      </a:accent4>
      <a:accent5>
        <a:srgbClr val="D98D28"/>
      </a:accent5>
      <a:accent6>
        <a:srgbClr val="4A3E6E"/>
      </a:accent6>
      <a:hlink>
        <a:srgbClr val="D98D28"/>
      </a:hlink>
      <a:folHlink>
        <a:srgbClr val="464D5A"/>
      </a:folHlink>
    </a:clrScheme>
    <a:fontScheme name="Amkor PPT Brand Fonts">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Amkor Brand">
      <a:dk1>
        <a:srgbClr val="464D5A"/>
      </a:dk1>
      <a:lt1>
        <a:sysClr val="window" lastClr="FFFFFF"/>
      </a:lt1>
      <a:dk2>
        <a:srgbClr val="000000"/>
      </a:dk2>
      <a:lt2>
        <a:srgbClr val="EBEBEB"/>
      </a:lt2>
      <a:accent1>
        <a:srgbClr val="0F4B8F"/>
      </a:accent1>
      <a:accent2>
        <a:srgbClr val="02829F"/>
      </a:accent2>
      <a:accent3>
        <a:srgbClr val="7F174B"/>
      </a:accent3>
      <a:accent4>
        <a:srgbClr val="449B8C"/>
      </a:accent4>
      <a:accent5>
        <a:srgbClr val="D98D28"/>
      </a:accent5>
      <a:accent6>
        <a:srgbClr val="4A3E6E"/>
      </a:accent6>
      <a:hlink>
        <a:srgbClr val="D98D28"/>
      </a:hlink>
      <a:folHlink>
        <a:srgbClr val="464D5A"/>
      </a:folHlink>
    </a:clrScheme>
    <a:fontScheme name="Amkor PPT Brand Fonts">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425ea1c5-fd77-4cf0-8484-26b5ddc715ea">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9FB59ADBC0EBF47AA66D88131BDE776" ma:contentTypeVersion="8" ma:contentTypeDescription="Create a new document." ma:contentTypeScope="" ma:versionID="dda0d06c6213a0476b2e78a48ab6e69f">
  <xsd:schema xmlns:xsd="http://www.w3.org/2001/XMLSchema" xmlns:xs="http://www.w3.org/2001/XMLSchema" xmlns:p="http://schemas.microsoft.com/office/2006/metadata/properties" xmlns:ns2="b900d77a-73e6-472a-a6ab-7d20fb72d98d" xmlns:ns3="425ea1c5-fd77-4cf0-8484-26b5ddc715ea" targetNamespace="http://schemas.microsoft.com/office/2006/metadata/properties" ma:root="true" ma:fieldsID="d591a3753d5a43dfefdd44ed938d9f5a" ns2:_="" ns3:_="">
    <xsd:import namespace="b900d77a-73e6-472a-a6ab-7d20fb72d98d"/>
    <xsd:import namespace="425ea1c5-fd77-4cf0-8484-26b5ddc715e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00d77a-73e6-472a-a6ab-7d20fb72d9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25ea1c5-fd77-4cf0-8484-26b5ddc715e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D001B7-41D7-44FB-8944-40B35D7EDFFB}">
  <ds:schemaRefs>
    <ds:schemaRef ds:uri="http://schemas.openxmlformats.org/package/2006/metadata/core-properties"/>
    <ds:schemaRef ds:uri="425ea1c5-fd77-4cf0-8484-26b5ddc715ea"/>
    <ds:schemaRef ds:uri="b900d77a-73e6-472a-a6ab-7d20fb72d98d"/>
    <ds:schemaRef ds:uri="http://purl.org/dc/elements/1.1/"/>
    <ds:schemaRef ds:uri="http://schemas.microsoft.com/office/2006/metadata/properties"/>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C8F6C990-019B-490D-B8C7-FA7374AF6E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00d77a-73e6-472a-a6ab-7d20fb72d98d"/>
    <ds:schemaRef ds:uri="425ea1c5-fd77-4cf0-8484-26b5ddc715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B2B727-B44F-4EF4-B142-6CD736594E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Non Confidential 2026 Presentation Template</Template>
  <TotalTime>2193</TotalTime>
  <Words>1610</Words>
  <Application>Microsoft Office PowerPoint</Application>
  <PresentationFormat>Widescreen</PresentationFormat>
  <Paragraphs>156</Paragraphs>
  <Slides>23</Slides>
  <Notes>23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MS PGothic</vt:lpstr>
      <vt:lpstr>Arial</vt:lpstr>
      <vt:lpstr>Segoe UI Symbol</vt:lpstr>
      <vt:lpstr>Symbol</vt:lpstr>
      <vt:lpstr>Non Confidential Presentation Template-010625</vt:lpstr>
      <vt:lpstr>PowerPoint Presentation</vt:lpstr>
      <vt:lpstr>Presentation Title</vt:lpstr>
      <vt:lpstr>Agentic AI – The Next Breakthrough After GenAI</vt:lpstr>
      <vt:lpstr>Why is there an explosion of AI</vt:lpstr>
      <vt:lpstr>Why is there an explosion of AI</vt:lpstr>
      <vt:lpstr>Why is there an explosion of AI</vt:lpstr>
      <vt:lpstr>Why is GenAI not enough</vt:lpstr>
      <vt:lpstr>The development of GenAI</vt:lpstr>
      <vt:lpstr>The problems of GenAI</vt:lpstr>
      <vt:lpstr>How to solve this problems</vt:lpstr>
      <vt:lpstr>The upgrade from GenAI to Agentic AI</vt:lpstr>
      <vt:lpstr>Agentic AI</vt:lpstr>
      <vt:lpstr>Agentic AI</vt:lpstr>
      <vt:lpstr>Agentic AI</vt:lpstr>
      <vt:lpstr>Smallville</vt:lpstr>
      <vt:lpstr>Why now ?</vt:lpstr>
      <vt:lpstr>Applications &amp; Future of Agentic AI</vt:lpstr>
      <vt:lpstr>Agentic AI Applications In Reality</vt:lpstr>
      <vt:lpstr>Agentic AI Applications In Semiconductor and Manufacturing</vt:lpstr>
      <vt:lpstr>Monitor Storage Server / WAS Server</vt:lpstr>
      <vt:lpstr>SPC</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Hung Letuan</dc:creator>
  <cp:keywords>Non Confidential, Amkor Technology</cp:keywords>
  <cp:lastModifiedBy>Hung Letuan</cp:lastModifiedBy>
  <cp:revision>23</cp:revision>
  <dcterms:created xsi:type="dcterms:W3CDTF">2026-02-06T01:11:21Z</dcterms:created>
  <dcterms:modified xsi:type="dcterms:W3CDTF">2026-02-11T09:59:38Z</dcterms:modified>
  <cp:category>Non Confidential 2025 Amkor PPT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0x010100E9FB59ADBC0EBF47AA66D88131BDE776</vt:lpwstr>
  </property>
  <property fmtid="{D5CDD505-2E9C-101B-9397-08002B2CF9AE}" pid="3" name="Order">
    <vt:r8>391700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